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 id="2147484287" r:id="rId2"/>
    <p:sldMasterId id="2147484530" r:id="rId3"/>
    <p:sldMasterId id="2147484544" r:id="rId4"/>
    <p:sldMasterId id="2147484558" r:id="rId5"/>
    <p:sldMasterId id="2147485760" r:id="rId6"/>
  </p:sldMasterIdLst>
  <p:notesMasterIdLst>
    <p:notesMasterId r:id="rId73"/>
  </p:notesMasterIdLst>
  <p:handoutMasterIdLst>
    <p:handoutMasterId r:id="rId74"/>
  </p:handoutMasterIdLst>
  <p:sldIdLst>
    <p:sldId id="510" r:id="rId7"/>
    <p:sldId id="511" r:id="rId8"/>
    <p:sldId id="512" r:id="rId9"/>
    <p:sldId id="513" r:id="rId10"/>
    <p:sldId id="514" r:id="rId11"/>
    <p:sldId id="515" r:id="rId12"/>
    <p:sldId id="516" r:id="rId13"/>
    <p:sldId id="517" r:id="rId14"/>
    <p:sldId id="593" r:id="rId15"/>
    <p:sldId id="519" r:id="rId16"/>
    <p:sldId id="523" r:id="rId17"/>
    <p:sldId id="522" r:id="rId18"/>
    <p:sldId id="521" r:id="rId19"/>
    <p:sldId id="574" r:id="rId20"/>
    <p:sldId id="575" r:id="rId21"/>
    <p:sldId id="576" r:id="rId22"/>
    <p:sldId id="577" r:id="rId23"/>
    <p:sldId id="524" r:id="rId24"/>
    <p:sldId id="526" r:id="rId25"/>
    <p:sldId id="525" r:id="rId26"/>
    <p:sldId id="529" r:id="rId27"/>
    <p:sldId id="530" r:id="rId28"/>
    <p:sldId id="531" r:id="rId29"/>
    <p:sldId id="533" r:id="rId30"/>
    <p:sldId id="535" r:id="rId31"/>
    <p:sldId id="536" r:id="rId32"/>
    <p:sldId id="571" r:id="rId33"/>
    <p:sldId id="573" r:id="rId34"/>
    <p:sldId id="572" r:id="rId35"/>
    <p:sldId id="537" r:id="rId36"/>
    <p:sldId id="538" r:id="rId37"/>
    <p:sldId id="539" r:id="rId38"/>
    <p:sldId id="542" r:id="rId39"/>
    <p:sldId id="543" r:id="rId40"/>
    <p:sldId id="544" r:id="rId41"/>
    <p:sldId id="545" r:id="rId42"/>
    <p:sldId id="546" r:id="rId43"/>
    <p:sldId id="579" r:id="rId44"/>
    <p:sldId id="547" r:id="rId45"/>
    <p:sldId id="548" r:id="rId46"/>
    <p:sldId id="549" r:id="rId47"/>
    <p:sldId id="550" r:id="rId48"/>
    <p:sldId id="552" r:id="rId49"/>
    <p:sldId id="553" r:id="rId50"/>
    <p:sldId id="555" r:id="rId51"/>
    <p:sldId id="556" r:id="rId52"/>
    <p:sldId id="558" r:id="rId53"/>
    <p:sldId id="554" r:id="rId54"/>
    <p:sldId id="559" r:id="rId55"/>
    <p:sldId id="560" r:id="rId56"/>
    <p:sldId id="590" r:id="rId57"/>
    <p:sldId id="562" r:id="rId58"/>
    <p:sldId id="563" r:id="rId59"/>
    <p:sldId id="565" r:id="rId60"/>
    <p:sldId id="592" r:id="rId61"/>
    <p:sldId id="586" r:id="rId62"/>
    <p:sldId id="587" r:id="rId63"/>
    <p:sldId id="588" r:id="rId64"/>
    <p:sldId id="589" r:id="rId65"/>
    <p:sldId id="594" r:id="rId66"/>
    <p:sldId id="595" r:id="rId67"/>
    <p:sldId id="584" r:id="rId68"/>
    <p:sldId id="585" r:id="rId69"/>
    <p:sldId id="583" r:id="rId70"/>
    <p:sldId id="596" r:id="rId71"/>
    <p:sldId id="597" r:id="rId72"/>
  </p:sldIdLst>
  <p:sldSz cx="9144000" cy="6858000" type="screen4x3"/>
  <p:notesSz cx="7077075" cy="9363075"/>
  <p:defaultTextStyle>
    <a:defPPr>
      <a:defRPr lang="en-US"/>
    </a:defPPr>
    <a:lvl1pPr algn="ctr" rtl="0" eaLnBrk="0" fontAlgn="base" hangingPunct="0">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1pPr>
    <a:lvl2pPr marL="457200" algn="ctr" rtl="0" eaLnBrk="0" fontAlgn="base" hangingPunct="0">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2pPr>
    <a:lvl3pPr marL="914400" algn="ctr" rtl="0" eaLnBrk="0" fontAlgn="base" hangingPunct="0">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3pPr>
    <a:lvl4pPr marL="1371600" algn="ctr" rtl="0" eaLnBrk="0" fontAlgn="base" hangingPunct="0">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4pPr>
    <a:lvl5pPr marL="1828800" algn="ctr" rtl="0" eaLnBrk="0" fontAlgn="base" hangingPunct="0">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949" userDrawn="1">
          <p15:clr>
            <a:srgbClr val="A4A3A4"/>
          </p15:clr>
        </p15:guide>
        <p15:guide id="2" pos="2229"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FFFFFF"/>
    <a:srgbClr val="0B0B34"/>
    <a:srgbClr val="96F79C"/>
    <a:srgbClr val="00F702"/>
    <a:srgbClr val="FF76FB"/>
    <a:srgbClr val="5F5F5F"/>
    <a:srgbClr val="F8F8F8"/>
    <a:srgbClr val="66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80842" autoAdjust="0"/>
  </p:normalViewPr>
  <p:slideViewPr>
    <p:cSldViewPr>
      <p:cViewPr varScale="1">
        <p:scale>
          <a:sx n="95" d="100"/>
          <a:sy n="95" d="100"/>
        </p:scale>
        <p:origin x="-1952"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5" d="100"/>
        <a:sy n="85" d="100"/>
      </p:scale>
      <p:origin x="0" y="0"/>
    </p:cViewPr>
  </p:sorterViewPr>
  <p:notesViewPr>
    <p:cSldViewPr>
      <p:cViewPr varScale="1">
        <p:scale>
          <a:sx n="69" d="100"/>
          <a:sy n="69" d="100"/>
        </p:scale>
        <p:origin x="3216" y="48"/>
      </p:cViewPr>
      <p:guideLst>
        <p:guide orient="horz" pos="2949"/>
        <p:guide pos="2229"/>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63" Type="http://schemas.openxmlformats.org/officeDocument/2006/relationships/slide" Target="slides/slide57.xml"/><Relationship Id="rId64" Type="http://schemas.openxmlformats.org/officeDocument/2006/relationships/slide" Target="slides/slide58.xml"/><Relationship Id="rId65" Type="http://schemas.openxmlformats.org/officeDocument/2006/relationships/slide" Target="slides/slide59.xml"/><Relationship Id="rId66" Type="http://schemas.openxmlformats.org/officeDocument/2006/relationships/slide" Target="slides/slide60.xml"/><Relationship Id="rId67" Type="http://schemas.openxmlformats.org/officeDocument/2006/relationships/slide" Target="slides/slide61.xml"/><Relationship Id="rId68" Type="http://schemas.openxmlformats.org/officeDocument/2006/relationships/slide" Target="slides/slide62.xml"/><Relationship Id="rId69" Type="http://schemas.openxmlformats.org/officeDocument/2006/relationships/slide" Target="slides/slide63.xml"/><Relationship Id="rId50" Type="http://schemas.openxmlformats.org/officeDocument/2006/relationships/slide" Target="slides/slide44.xml"/><Relationship Id="rId51" Type="http://schemas.openxmlformats.org/officeDocument/2006/relationships/slide" Target="slides/slide45.xml"/><Relationship Id="rId52" Type="http://schemas.openxmlformats.org/officeDocument/2006/relationships/slide" Target="slides/slide46.xml"/><Relationship Id="rId53" Type="http://schemas.openxmlformats.org/officeDocument/2006/relationships/slide" Target="slides/slide47.xml"/><Relationship Id="rId54" Type="http://schemas.openxmlformats.org/officeDocument/2006/relationships/slide" Target="slides/slide48.xml"/><Relationship Id="rId55" Type="http://schemas.openxmlformats.org/officeDocument/2006/relationships/slide" Target="slides/slide49.xml"/><Relationship Id="rId56" Type="http://schemas.openxmlformats.org/officeDocument/2006/relationships/slide" Target="slides/slide50.xml"/><Relationship Id="rId57" Type="http://schemas.openxmlformats.org/officeDocument/2006/relationships/slide" Target="slides/slide51.xml"/><Relationship Id="rId58" Type="http://schemas.openxmlformats.org/officeDocument/2006/relationships/slide" Target="slides/slide52.xml"/><Relationship Id="rId59" Type="http://schemas.openxmlformats.org/officeDocument/2006/relationships/slide" Target="slides/slide53.xml"/><Relationship Id="rId40" Type="http://schemas.openxmlformats.org/officeDocument/2006/relationships/slide" Target="slides/slide34.xml"/><Relationship Id="rId41" Type="http://schemas.openxmlformats.org/officeDocument/2006/relationships/slide" Target="slides/slide35.xml"/><Relationship Id="rId42" Type="http://schemas.openxmlformats.org/officeDocument/2006/relationships/slide" Target="slides/slide36.xml"/><Relationship Id="rId43" Type="http://schemas.openxmlformats.org/officeDocument/2006/relationships/slide" Target="slides/slide37.xml"/><Relationship Id="rId44" Type="http://schemas.openxmlformats.org/officeDocument/2006/relationships/slide" Target="slides/slide38.xml"/><Relationship Id="rId45" Type="http://schemas.openxmlformats.org/officeDocument/2006/relationships/slide" Target="slides/slide39.xml"/><Relationship Id="rId46" Type="http://schemas.openxmlformats.org/officeDocument/2006/relationships/slide" Target="slides/slide40.xml"/><Relationship Id="rId47" Type="http://schemas.openxmlformats.org/officeDocument/2006/relationships/slide" Target="slides/slide41.xml"/><Relationship Id="rId48" Type="http://schemas.openxmlformats.org/officeDocument/2006/relationships/slide" Target="slides/slide42.xml"/><Relationship Id="rId49" Type="http://schemas.openxmlformats.org/officeDocument/2006/relationships/slide" Target="slides/slide43.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33" Type="http://schemas.openxmlformats.org/officeDocument/2006/relationships/slide" Target="slides/slide27.xml"/><Relationship Id="rId34" Type="http://schemas.openxmlformats.org/officeDocument/2006/relationships/slide" Target="slides/slide28.xml"/><Relationship Id="rId35" Type="http://schemas.openxmlformats.org/officeDocument/2006/relationships/slide" Target="slides/slide29.xml"/><Relationship Id="rId36" Type="http://schemas.openxmlformats.org/officeDocument/2006/relationships/slide" Target="slides/slide30.xml"/><Relationship Id="rId37" Type="http://schemas.openxmlformats.org/officeDocument/2006/relationships/slide" Target="slides/slide31.xml"/><Relationship Id="rId38" Type="http://schemas.openxmlformats.org/officeDocument/2006/relationships/slide" Target="slides/slide32.xml"/><Relationship Id="rId39" Type="http://schemas.openxmlformats.org/officeDocument/2006/relationships/slide" Target="slides/slide33.xml"/><Relationship Id="rId70" Type="http://schemas.openxmlformats.org/officeDocument/2006/relationships/slide" Target="slides/slide64.xml"/><Relationship Id="rId71" Type="http://schemas.openxmlformats.org/officeDocument/2006/relationships/slide" Target="slides/slide65.xml"/><Relationship Id="rId72" Type="http://schemas.openxmlformats.org/officeDocument/2006/relationships/slide" Target="slides/slide66.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73" Type="http://schemas.openxmlformats.org/officeDocument/2006/relationships/notesMaster" Target="notesMasters/notesMaster1.xml"/><Relationship Id="rId74" Type="http://schemas.openxmlformats.org/officeDocument/2006/relationships/handoutMaster" Target="handoutMasters/handoutMaster1.xml"/><Relationship Id="rId75" Type="http://schemas.openxmlformats.org/officeDocument/2006/relationships/printerSettings" Target="printerSettings/printerSettings1.bin"/><Relationship Id="rId76" Type="http://schemas.openxmlformats.org/officeDocument/2006/relationships/presProps" Target="presProps.xml"/><Relationship Id="rId77" Type="http://schemas.openxmlformats.org/officeDocument/2006/relationships/viewProps" Target="viewProps.xml"/><Relationship Id="rId78" Type="http://schemas.openxmlformats.org/officeDocument/2006/relationships/theme" Target="theme/theme1.xml"/><Relationship Id="rId79" Type="http://schemas.openxmlformats.org/officeDocument/2006/relationships/tableStyles" Target="tableStyles.xml"/><Relationship Id="rId60" Type="http://schemas.openxmlformats.org/officeDocument/2006/relationships/slide" Target="slides/slide54.xml"/><Relationship Id="rId61" Type="http://schemas.openxmlformats.org/officeDocument/2006/relationships/slide" Target="slides/slide55.xml"/><Relationship Id="rId62" Type="http://schemas.openxmlformats.org/officeDocument/2006/relationships/slide" Target="slides/slide56.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9780"/>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sz="quarter" idx="1"/>
          </p:nvPr>
        </p:nvSpPr>
        <p:spPr>
          <a:xfrm>
            <a:off x="4008705" y="0"/>
            <a:ext cx="3066733" cy="469780"/>
          </a:xfrm>
          <a:prstGeom prst="rect">
            <a:avLst/>
          </a:prstGeom>
        </p:spPr>
        <p:txBody>
          <a:bodyPr vert="horz" lIns="93936" tIns="46968" rIns="93936" bIns="46968" rtlCol="0"/>
          <a:lstStyle>
            <a:lvl1pPr algn="r">
              <a:defRPr sz="1200"/>
            </a:lvl1pPr>
          </a:lstStyle>
          <a:p>
            <a:fld id="{12481F19-7275-4A37-B75B-FC203AEF7CB8}" type="datetimeFigureOut">
              <a:rPr lang="en-US" smtClean="0"/>
              <a:t>22/2/16</a:t>
            </a:fld>
            <a:endParaRPr lang="en-US"/>
          </a:p>
        </p:txBody>
      </p:sp>
      <p:sp>
        <p:nvSpPr>
          <p:cNvPr id="4" name="Footer Placeholder 3"/>
          <p:cNvSpPr>
            <a:spLocks noGrp="1"/>
          </p:cNvSpPr>
          <p:nvPr>
            <p:ph type="ftr" sz="quarter" idx="2"/>
          </p:nvPr>
        </p:nvSpPr>
        <p:spPr>
          <a:xfrm>
            <a:off x="0" y="8893297"/>
            <a:ext cx="3066733" cy="469779"/>
          </a:xfrm>
          <a:prstGeom prst="rect">
            <a:avLst/>
          </a:prstGeom>
        </p:spPr>
        <p:txBody>
          <a:bodyPr vert="horz" lIns="93936" tIns="46968" rIns="93936" bIns="46968" rtlCol="0" anchor="b"/>
          <a:lstStyle>
            <a:lvl1pPr algn="l">
              <a:defRPr sz="1200"/>
            </a:lvl1pPr>
          </a:lstStyle>
          <a:p>
            <a:endParaRPr lang="en-US"/>
          </a:p>
        </p:txBody>
      </p:sp>
      <p:sp>
        <p:nvSpPr>
          <p:cNvPr id="5" name="Slide Number Placeholder 4"/>
          <p:cNvSpPr>
            <a:spLocks noGrp="1"/>
          </p:cNvSpPr>
          <p:nvPr>
            <p:ph type="sldNum" sz="quarter" idx="3"/>
          </p:nvPr>
        </p:nvSpPr>
        <p:spPr>
          <a:xfrm>
            <a:off x="4008705" y="8893297"/>
            <a:ext cx="3066733" cy="469779"/>
          </a:xfrm>
          <a:prstGeom prst="rect">
            <a:avLst/>
          </a:prstGeom>
        </p:spPr>
        <p:txBody>
          <a:bodyPr vert="horz" lIns="93936" tIns="46968" rIns="93936" bIns="46968" rtlCol="0" anchor="b"/>
          <a:lstStyle>
            <a:lvl1pPr algn="r">
              <a:defRPr sz="1200"/>
            </a:lvl1pPr>
          </a:lstStyle>
          <a:p>
            <a:fld id="{260D567E-91CD-47AD-918A-453B01EB620E}" type="slidenum">
              <a:rPr lang="en-US" smtClean="0"/>
              <a:t>‹#›</a:t>
            </a:fld>
            <a:endParaRPr lang="en-US"/>
          </a:p>
        </p:txBody>
      </p:sp>
    </p:spTree>
    <p:extLst>
      <p:ext uri="{BB962C8B-B14F-4D97-AF65-F5344CB8AC3E}">
        <p14:creationId xmlns:p14="http://schemas.microsoft.com/office/powerpoint/2010/main" val="6139657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hdr" sz="quarter"/>
          </p:nvPr>
        </p:nvSpPr>
        <p:spPr bwMode="auto">
          <a:xfrm>
            <a:off x="0" y="0"/>
            <a:ext cx="3066733" cy="468154"/>
          </a:xfrm>
          <a:prstGeom prst="rect">
            <a:avLst/>
          </a:prstGeom>
          <a:noFill/>
          <a:ln w="9525">
            <a:noFill/>
            <a:miter lim="800000"/>
            <a:headEnd/>
            <a:tailEnd/>
          </a:ln>
          <a:effectLst/>
        </p:spPr>
        <p:txBody>
          <a:bodyPr vert="horz" wrap="square" lIns="93936" tIns="46968" rIns="93936" bIns="46968" numCol="1" anchor="t" anchorCtr="0" compatLnSpc="1">
            <a:prstTxWarp prst="textNoShape">
              <a:avLst/>
            </a:prstTxWarp>
          </a:bodyPr>
          <a:lstStyle>
            <a:lvl1pPr algn="l">
              <a:defRPr sz="1200">
                <a:latin typeface="Times New Roman" charset="0"/>
                <a:ea typeface="+mn-ea"/>
                <a:cs typeface="+mn-cs"/>
              </a:defRPr>
            </a:lvl1pPr>
          </a:lstStyle>
          <a:p>
            <a:pPr>
              <a:defRPr/>
            </a:pPr>
            <a:endParaRPr lang="en-US"/>
          </a:p>
        </p:txBody>
      </p:sp>
      <p:sp>
        <p:nvSpPr>
          <p:cNvPr id="63491" name="Rectangle 3"/>
          <p:cNvSpPr>
            <a:spLocks noGrp="1" noChangeArrowheads="1"/>
          </p:cNvSpPr>
          <p:nvPr>
            <p:ph type="dt" idx="1"/>
          </p:nvPr>
        </p:nvSpPr>
        <p:spPr bwMode="auto">
          <a:xfrm>
            <a:off x="4010342" y="0"/>
            <a:ext cx="3066733" cy="468154"/>
          </a:xfrm>
          <a:prstGeom prst="rect">
            <a:avLst/>
          </a:prstGeom>
          <a:noFill/>
          <a:ln w="9525">
            <a:noFill/>
            <a:miter lim="800000"/>
            <a:headEnd/>
            <a:tailEnd/>
          </a:ln>
          <a:effectLst/>
        </p:spPr>
        <p:txBody>
          <a:bodyPr vert="horz" wrap="square" lIns="93936" tIns="46968" rIns="93936" bIns="46968" numCol="1" anchor="t" anchorCtr="0" compatLnSpc="1">
            <a:prstTxWarp prst="textNoShape">
              <a:avLst/>
            </a:prstTxWarp>
          </a:bodyPr>
          <a:lstStyle>
            <a:lvl1pPr algn="r">
              <a:defRPr sz="1200">
                <a:latin typeface="Times New Roman" charset="0"/>
                <a:ea typeface="+mn-ea"/>
                <a:cs typeface="+mn-cs"/>
              </a:defRPr>
            </a:lvl1pPr>
          </a:lstStyle>
          <a:p>
            <a:pPr>
              <a:defRPr/>
            </a:pPr>
            <a:endParaRPr lang="en-US"/>
          </a:p>
        </p:txBody>
      </p:sp>
      <p:sp>
        <p:nvSpPr>
          <p:cNvPr id="80900" name="Rectangle 4"/>
          <p:cNvSpPr>
            <a:spLocks noGrp="1" noRot="1" noChangeAspect="1" noChangeArrowheads="1" noTextEdit="1"/>
          </p:cNvSpPr>
          <p:nvPr>
            <p:ph type="sldImg" idx="2"/>
          </p:nvPr>
        </p:nvSpPr>
        <p:spPr bwMode="auto">
          <a:xfrm>
            <a:off x="1196975" y="701675"/>
            <a:ext cx="4683125" cy="35115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3" name="Rectangle 5"/>
          <p:cNvSpPr>
            <a:spLocks noGrp="1" noChangeArrowheads="1"/>
          </p:cNvSpPr>
          <p:nvPr>
            <p:ph type="body" sz="quarter" idx="3"/>
          </p:nvPr>
        </p:nvSpPr>
        <p:spPr bwMode="auto">
          <a:xfrm>
            <a:off x="943610" y="4447461"/>
            <a:ext cx="5189855" cy="4213384"/>
          </a:xfrm>
          <a:prstGeom prst="rect">
            <a:avLst/>
          </a:prstGeom>
          <a:noFill/>
          <a:ln w="9525">
            <a:noFill/>
            <a:miter lim="800000"/>
            <a:headEnd/>
            <a:tailEnd/>
          </a:ln>
          <a:effectLst/>
        </p:spPr>
        <p:txBody>
          <a:bodyPr vert="horz" wrap="square" lIns="93936" tIns="46968" rIns="93936" bIns="4696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3494" name="Rectangle 6"/>
          <p:cNvSpPr>
            <a:spLocks noGrp="1" noChangeArrowheads="1"/>
          </p:cNvSpPr>
          <p:nvPr>
            <p:ph type="ftr" sz="quarter" idx="4"/>
          </p:nvPr>
        </p:nvSpPr>
        <p:spPr bwMode="auto">
          <a:xfrm>
            <a:off x="0" y="8894921"/>
            <a:ext cx="3066733" cy="468154"/>
          </a:xfrm>
          <a:prstGeom prst="rect">
            <a:avLst/>
          </a:prstGeom>
          <a:noFill/>
          <a:ln w="9525">
            <a:noFill/>
            <a:miter lim="800000"/>
            <a:headEnd/>
            <a:tailEnd/>
          </a:ln>
          <a:effectLst/>
        </p:spPr>
        <p:txBody>
          <a:bodyPr vert="horz" wrap="square" lIns="93936" tIns="46968" rIns="93936" bIns="46968" numCol="1" anchor="b" anchorCtr="0" compatLnSpc="1">
            <a:prstTxWarp prst="textNoShape">
              <a:avLst/>
            </a:prstTxWarp>
          </a:bodyPr>
          <a:lstStyle>
            <a:lvl1pPr algn="l">
              <a:defRPr sz="1200">
                <a:latin typeface="Times New Roman" charset="0"/>
                <a:ea typeface="+mn-ea"/>
                <a:cs typeface="+mn-cs"/>
              </a:defRPr>
            </a:lvl1pPr>
          </a:lstStyle>
          <a:p>
            <a:pPr>
              <a:defRPr/>
            </a:pPr>
            <a:endParaRPr lang="en-US"/>
          </a:p>
        </p:txBody>
      </p:sp>
      <p:sp>
        <p:nvSpPr>
          <p:cNvPr id="63495" name="Rectangle 7"/>
          <p:cNvSpPr>
            <a:spLocks noGrp="1" noChangeArrowheads="1"/>
          </p:cNvSpPr>
          <p:nvPr>
            <p:ph type="sldNum" sz="quarter" idx="5"/>
          </p:nvPr>
        </p:nvSpPr>
        <p:spPr bwMode="auto">
          <a:xfrm>
            <a:off x="4010342" y="8894921"/>
            <a:ext cx="3066733" cy="468154"/>
          </a:xfrm>
          <a:prstGeom prst="rect">
            <a:avLst/>
          </a:prstGeom>
          <a:noFill/>
          <a:ln w="9525">
            <a:noFill/>
            <a:miter lim="800000"/>
            <a:headEnd/>
            <a:tailEnd/>
          </a:ln>
          <a:effectLst/>
        </p:spPr>
        <p:txBody>
          <a:bodyPr vert="horz" wrap="square" lIns="93936" tIns="46968" rIns="93936" bIns="46968" numCol="1" anchor="b" anchorCtr="0" compatLnSpc="1">
            <a:prstTxWarp prst="textNoShape">
              <a:avLst/>
            </a:prstTxWarp>
          </a:bodyPr>
          <a:lstStyle>
            <a:lvl1pPr algn="r">
              <a:defRPr sz="1200"/>
            </a:lvl1pPr>
          </a:lstStyle>
          <a:p>
            <a:fld id="{717259DB-4BAD-4CA0-899C-11E24145E16F}" type="slidenum">
              <a:rPr lang="en-US" altLang="en-US"/>
              <a:pPr/>
              <a:t>‹#›</a:t>
            </a:fld>
            <a:endParaRPr lang="en-US" altLang="en-US"/>
          </a:p>
        </p:txBody>
      </p:sp>
    </p:spTree>
    <p:extLst>
      <p:ext uri="{BB962C8B-B14F-4D97-AF65-F5344CB8AC3E}">
        <p14:creationId xmlns:p14="http://schemas.microsoft.com/office/powerpoint/2010/main" val="391355017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MS PGothic" panose="020B0600070205080204" pitchFamily="34" charset="-128"/>
        <a:cs typeface="Geneva" charset="0"/>
      </a:defRPr>
    </a:lvl1pPr>
    <a:lvl2pPr marL="457200" algn="l" rtl="0" eaLnBrk="0" fontAlgn="base" hangingPunct="0">
      <a:spcBef>
        <a:spcPct val="30000"/>
      </a:spcBef>
      <a:spcAft>
        <a:spcPct val="0"/>
      </a:spcAft>
      <a:defRPr sz="1200" kern="1200">
        <a:solidFill>
          <a:schemeClr val="tx1"/>
        </a:solidFill>
        <a:latin typeface="Times New Roman" charset="0"/>
        <a:ea typeface="Geneva" charset="-128"/>
        <a:cs typeface="Geneva" charset="0"/>
      </a:defRPr>
    </a:lvl2pPr>
    <a:lvl3pPr marL="914400" algn="l" rtl="0" eaLnBrk="0" fontAlgn="base" hangingPunct="0">
      <a:spcBef>
        <a:spcPct val="30000"/>
      </a:spcBef>
      <a:spcAft>
        <a:spcPct val="0"/>
      </a:spcAft>
      <a:defRPr sz="1200" kern="1200">
        <a:solidFill>
          <a:schemeClr val="tx1"/>
        </a:solidFill>
        <a:latin typeface="Times New Roman" charset="0"/>
        <a:ea typeface="Geneva" charset="-128"/>
        <a:cs typeface="Geneva" charset="0"/>
      </a:defRPr>
    </a:lvl3pPr>
    <a:lvl4pPr marL="1371600" algn="l" rtl="0" eaLnBrk="0" fontAlgn="base" hangingPunct="0">
      <a:spcBef>
        <a:spcPct val="30000"/>
      </a:spcBef>
      <a:spcAft>
        <a:spcPct val="0"/>
      </a:spcAft>
      <a:defRPr sz="1200" kern="1200">
        <a:solidFill>
          <a:schemeClr val="tx1"/>
        </a:solidFill>
        <a:latin typeface="Times New Roman" charset="0"/>
        <a:ea typeface="Geneva" charset="-128"/>
        <a:cs typeface="Geneva" charset="0"/>
      </a:defRPr>
    </a:lvl4pPr>
    <a:lvl5pPr marL="1828800" algn="l" rtl="0" eaLnBrk="0" fontAlgn="base" hangingPunct="0">
      <a:spcBef>
        <a:spcPct val="30000"/>
      </a:spcBef>
      <a:spcAft>
        <a:spcPct val="0"/>
      </a:spcAft>
      <a:defRPr sz="1200" kern="1200">
        <a:solidFill>
          <a:schemeClr val="tx1"/>
        </a:solidFill>
        <a:latin typeface="Times New Roman" charset="0"/>
        <a:ea typeface="Geneva" charset="-128"/>
        <a:cs typeface="Geneva"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500">
                <a:solidFill>
                  <a:schemeClr val="tx1"/>
                </a:solidFill>
                <a:latin typeface="Times New Roman" panose="02020603050405020304" pitchFamily="18" charset="0"/>
                <a:ea typeface="MS PGothic" panose="020B0600070205080204" pitchFamily="34" charset="-128"/>
              </a:defRPr>
            </a:lvl1pPr>
            <a:lvl2pPr marL="763233" indent="-293551">
              <a:defRPr sz="2500">
                <a:solidFill>
                  <a:schemeClr val="tx1"/>
                </a:solidFill>
                <a:latin typeface="Times New Roman" panose="02020603050405020304" pitchFamily="18" charset="0"/>
                <a:ea typeface="MS PGothic" panose="020B0600070205080204" pitchFamily="34" charset="-128"/>
              </a:defRPr>
            </a:lvl2pPr>
            <a:lvl3pPr marL="1174204" indent="-234841">
              <a:defRPr sz="2500">
                <a:solidFill>
                  <a:schemeClr val="tx1"/>
                </a:solidFill>
                <a:latin typeface="Times New Roman" panose="02020603050405020304" pitchFamily="18" charset="0"/>
                <a:ea typeface="MS PGothic" panose="020B0600070205080204" pitchFamily="34" charset="-128"/>
              </a:defRPr>
            </a:lvl3pPr>
            <a:lvl4pPr marL="1643885" indent="-234841">
              <a:defRPr sz="2500">
                <a:solidFill>
                  <a:schemeClr val="tx1"/>
                </a:solidFill>
                <a:latin typeface="Times New Roman" panose="02020603050405020304" pitchFamily="18" charset="0"/>
                <a:ea typeface="MS PGothic" panose="020B0600070205080204" pitchFamily="34" charset="-128"/>
              </a:defRPr>
            </a:lvl4pPr>
            <a:lvl5pPr marL="2113567" indent="-234841">
              <a:defRPr sz="2500">
                <a:solidFill>
                  <a:schemeClr val="tx1"/>
                </a:solidFill>
                <a:latin typeface="Times New Roman" panose="02020603050405020304" pitchFamily="18" charset="0"/>
                <a:ea typeface="MS PGothic" panose="020B0600070205080204" pitchFamily="34" charset="-128"/>
              </a:defRPr>
            </a:lvl5pPr>
            <a:lvl6pPr marL="2583249"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6pPr>
            <a:lvl7pPr marL="3052930"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7pPr>
            <a:lvl8pPr marL="3522612"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8pPr>
            <a:lvl9pPr marL="3992293"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9pPr>
          </a:lstStyle>
          <a:p>
            <a:fld id="{AFABF0EA-B712-4C70-90BB-1ADC54F48CE8}" type="slidenum">
              <a:rPr lang="en-GB" altLang="en-US" sz="1200">
                <a:solidFill>
                  <a:srgbClr val="FFFFFF"/>
                </a:solidFill>
                <a:latin typeface="Comic Sans MS" panose="030F0702030302020204" pitchFamily="66" charset="0"/>
              </a:rPr>
              <a:pPr/>
              <a:t>1</a:t>
            </a:fld>
            <a:endParaRPr lang="en-GB" altLang="en-US" sz="1200">
              <a:solidFill>
                <a:srgbClr val="FFFFFF"/>
              </a:solidFill>
              <a:latin typeface="Comic Sans MS" panose="030F0702030302020204" pitchFamily="66" charset="0"/>
            </a:endParaRPr>
          </a:p>
        </p:txBody>
      </p:sp>
      <p:sp>
        <p:nvSpPr>
          <p:cNvPr id="82946" name="Rectangle 1026"/>
          <p:cNvSpPr>
            <a:spLocks noGrp="1" noRot="1" noChangeAspect="1" noChangeArrowheads="1"/>
          </p:cNvSpPr>
          <p:nvPr>
            <p:ph type="sldImg"/>
          </p:nvPr>
        </p:nvSpPr>
        <p:spPr>
          <a:solidFill>
            <a:srgbClr val="FFFFFF"/>
          </a:solidFill>
          <a:ln/>
        </p:spPr>
      </p:sp>
      <p:sp>
        <p:nvSpPr>
          <p:cNvPr id="82947" name="Rectangle 1027"/>
          <p:cNvSpPr>
            <a:spLocks noGrp="1" noChangeArrowheads="1"/>
          </p:cNvSpPr>
          <p:nvPr>
            <p:ph type="body" idx="1"/>
          </p:nvPr>
        </p:nvSpPr>
        <p:spPr>
          <a:solidFill>
            <a:srgbClr val="FFFFFF"/>
          </a:solidFill>
          <a:ln>
            <a:solidFill>
              <a:srgbClr val="000000"/>
            </a:solidFill>
          </a:ln>
        </p:spPr>
        <p:txBody>
          <a:bodyPr/>
          <a:lstStyle/>
          <a:p>
            <a:r>
              <a:rPr lang="en-US" altLang="en-US" dirty="0" err="1" smtClean="0">
                <a:latin typeface="Times New Roman" panose="02020603050405020304" pitchFamily="18" charset="0"/>
              </a:rPr>
              <a:t>નકામી</a:t>
            </a:r>
            <a:r>
              <a:rPr lang="en-US" altLang="en-US" baseline="0" dirty="0" smtClean="0">
                <a:latin typeface="Times New Roman" panose="02020603050405020304" pitchFamily="18" charset="0"/>
              </a:rPr>
              <a:t> </a:t>
            </a:r>
            <a:r>
              <a:rPr lang="en-US" altLang="en-US" baseline="0" dirty="0" err="1" smtClean="0">
                <a:latin typeface="Times New Roman" panose="02020603050405020304" pitchFamily="18" charset="0"/>
              </a:rPr>
              <a:t>પ્રવ્રૂત્તિઓ</a:t>
            </a:r>
            <a:r>
              <a:rPr lang="en-US" altLang="en-US" baseline="0" dirty="0" smtClean="0">
                <a:latin typeface="Times New Roman" panose="02020603050405020304" pitchFamily="18" charset="0"/>
              </a:rPr>
              <a:t>  - </a:t>
            </a:r>
            <a:r>
              <a:rPr lang="en-US" altLang="en-US" baseline="0" dirty="0" err="1" smtClean="0">
                <a:latin typeface="Times New Roman" panose="02020603050405020304" pitchFamily="18" charset="0"/>
              </a:rPr>
              <a:t>વ્યર્થ</a:t>
            </a:r>
            <a:r>
              <a:rPr lang="en-US" altLang="en-US" baseline="0" dirty="0" smtClean="0">
                <a:latin typeface="Times New Roman" panose="02020603050405020304" pitchFamily="18" charset="0"/>
              </a:rPr>
              <a:t> </a:t>
            </a:r>
            <a:r>
              <a:rPr lang="en-US" altLang="en-US" baseline="0" dirty="0" err="1" smtClean="0">
                <a:latin typeface="Times New Roman" panose="02020603050405020304" pitchFamily="18" charset="0"/>
              </a:rPr>
              <a:t>બાબતો</a:t>
            </a:r>
            <a:r>
              <a:rPr lang="en-US" altLang="en-US" baseline="0" dirty="0" smtClean="0">
                <a:latin typeface="Times New Roman" panose="02020603050405020304" pitchFamily="18" charset="0"/>
              </a:rPr>
              <a:t> </a:t>
            </a:r>
            <a:endParaRPr lang="en-US" altLang="en-US" dirty="0" smtClean="0">
              <a:latin typeface="Times New Roman" panose="02020603050405020304" pitchFamily="18" charset="0"/>
            </a:endParaRPr>
          </a:p>
        </p:txBody>
      </p:sp>
    </p:spTree>
    <p:extLst>
      <p:ext uri="{BB962C8B-B14F-4D97-AF65-F5344CB8AC3E}">
        <p14:creationId xmlns:p14="http://schemas.microsoft.com/office/powerpoint/2010/main" val="13710158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500">
                <a:solidFill>
                  <a:schemeClr val="tx1"/>
                </a:solidFill>
                <a:latin typeface="Times New Roman" panose="02020603050405020304" pitchFamily="18" charset="0"/>
                <a:ea typeface="MS PGothic" panose="020B0600070205080204" pitchFamily="34" charset="-128"/>
              </a:defRPr>
            </a:lvl1pPr>
            <a:lvl2pPr marL="763233" indent="-293551">
              <a:defRPr sz="2500">
                <a:solidFill>
                  <a:schemeClr val="tx1"/>
                </a:solidFill>
                <a:latin typeface="Times New Roman" panose="02020603050405020304" pitchFamily="18" charset="0"/>
                <a:ea typeface="MS PGothic" panose="020B0600070205080204" pitchFamily="34" charset="-128"/>
              </a:defRPr>
            </a:lvl2pPr>
            <a:lvl3pPr marL="1174204" indent="-234841">
              <a:defRPr sz="2500">
                <a:solidFill>
                  <a:schemeClr val="tx1"/>
                </a:solidFill>
                <a:latin typeface="Times New Roman" panose="02020603050405020304" pitchFamily="18" charset="0"/>
                <a:ea typeface="MS PGothic" panose="020B0600070205080204" pitchFamily="34" charset="-128"/>
              </a:defRPr>
            </a:lvl3pPr>
            <a:lvl4pPr marL="1643885" indent="-234841">
              <a:defRPr sz="2500">
                <a:solidFill>
                  <a:schemeClr val="tx1"/>
                </a:solidFill>
                <a:latin typeface="Times New Roman" panose="02020603050405020304" pitchFamily="18" charset="0"/>
                <a:ea typeface="MS PGothic" panose="020B0600070205080204" pitchFamily="34" charset="-128"/>
              </a:defRPr>
            </a:lvl4pPr>
            <a:lvl5pPr marL="2113567" indent="-234841">
              <a:defRPr sz="2500">
                <a:solidFill>
                  <a:schemeClr val="tx1"/>
                </a:solidFill>
                <a:latin typeface="Times New Roman" panose="02020603050405020304" pitchFamily="18" charset="0"/>
                <a:ea typeface="MS PGothic" panose="020B0600070205080204" pitchFamily="34" charset="-128"/>
              </a:defRPr>
            </a:lvl5pPr>
            <a:lvl6pPr marL="2583249"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6pPr>
            <a:lvl7pPr marL="3052930"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7pPr>
            <a:lvl8pPr marL="3522612"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8pPr>
            <a:lvl9pPr marL="3992293"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9pPr>
          </a:lstStyle>
          <a:p>
            <a:fld id="{11DD2AF3-2014-4A41-A7FA-8E9A5CF15B4C}" type="slidenum">
              <a:rPr lang="en-GB" altLang="en-US" sz="1200">
                <a:solidFill>
                  <a:srgbClr val="FFFFFF"/>
                </a:solidFill>
                <a:latin typeface="Comic Sans MS" panose="030F0702030302020204" pitchFamily="66" charset="0"/>
              </a:rPr>
              <a:pPr/>
              <a:t>10</a:t>
            </a:fld>
            <a:endParaRPr lang="en-GB" altLang="en-US" sz="1200">
              <a:solidFill>
                <a:srgbClr val="FFFFFF"/>
              </a:solidFill>
              <a:latin typeface="Comic Sans MS" panose="030F0702030302020204" pitchFamily="66"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altLang="en-US" dirty="0" smtClean="0">
                <a:latin typeface="Times New Roman" panose="02020603050405020304" pitchFamily="18" charset="0"/>
              </a:rPr>
              <a:t>"The FBI had to resort to fingerprints to identify the body… X-rays revealed five broken-off hypodermic needles in the flesh of his arms" (Wikipedia).</a:t>
            </a:r>
          </a:p>
        </p:txBody>
      </p:sp>
    </p:spTree>
    <p:extLst>
      <p:ext uri="{BB962C8B-B14F-4D97-AF65-F5344CB8AC3E}">
        <p14:creationId xmlns:p14="http://schemas.microsoft.com/office/powerpoint/2010/main" val="16617163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500">
                <a:solidFill>
                  <a:schemeClr val="tx1"/>
                </a:solidFill>
                <a:latin typeface="Times New Roman" panose="02020603050405020304" pitchFamily="18" charset="0"/>
                <a:ea typeface="MS PGothic" panose="020B0600070205080204" pitchFamily="34" charset="-128"/>
              </a:defRPr>
            </a:lvl1pPr>
            <a:lvl2pPr marL="763233" indent="-293551">
              <a:defRPr sz="2500">
                <a:solidFill>
                  <a:schemeClr val="tx1"/>
                </a:solidFill>
                <a:latin typeface="Times New Roman" panose="02020603050405020304" pitchFamily="18" charset="0"/>
                <a:ea typeface="MS PGothic" panose="020B0600070205080204" pitchFamily="34" charset="-128"/>
              </a:defRPr>
            </a:lvl2pPr>
            <a:lvl3pPr marL="1174204" indent="-234841">
              <a:defRPr sz="2500">
                <a:solidFill>
                  <a:schemeClr val="tx1"/>
                </a:solidFill>
                <a:latin typeface="Times New Roman" panose="02020603050405020304" pitchFamily="18" charset="0"/>
                <a:ea typeface="MS PGothic" panose="020B0600070205080204" pitchFamily="34" charset="-128"/>
              </a:defRPr>
            </a:lvl3pPr>
            <a:lvl4pPr marL="1643885" indent="-234841">
              <a:defRPr sz="2500">
                <a:solidFill>
                  <a:schemeClr val="tx1"/>
                </a:solidFill>
                <a:latin typeface="Times New Roman" panose="02020603050405020304" pitchFamily="18" charset="0"/>
                <a:ea typeface="MS PGothic" panose="020B0600070205080204" pitchFamily="34" charset="-128"/>
              </a:defRPr>
            </a:lvl4pPr>
            <a:lvl5pPr marL="2113567" indent="-234841">
              <a:defRPr sz="2500">
                <a:solidFill>
                  <a:schemeClr val="tx1"/>
                </a:solidFill>
                <a:latin typeface="Times New Roman" panose="02020603050405020304" pitchFamily="18" charset="0"/>
                <a:ea typeface="MS PGothic" panose="020B0600070205080204" pitchFamily="34" charset="-128"/>
              </a:defRPr>
            </a:lvl5pPr>
            <a:lvl6pPr marL="2583249"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6pPr>
            <a:lvl7pPr marL="3052930"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7pPr>
            <a:lvl8pPr marL="3522612"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8pPr>
            <a:lvl9pPr marL="3992293"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9pPr>
          </a:lstStyle>
          <a:p>
            <a:fld id="{D1DCB873-4250-4B03-8C99-D0E01DACCC38}" type="slidenum">
              <a:rPr lang="en-GB" altLang="en-US" sz="1200">
                <a:solidFill>
                  <a:srgbClr val="FFFFFF"/>
                </a:solidFill>
                <a:latin typeface="Comic Sans MS" panose="030F0702030302020204" pitchFamily="66" charset="0"/>
              </a:rPr>
              <a:pPr/>
              <a:t>11</a:t>
            </a:fld>
            <a:endParaRPr lang="en-GB" altLang="en-US" sz="1200">
              <a:solidFill>
                <a:srgbClr val="FFFFFF"/>
              </a:solidFill>
              <a:latin typeface="Comic Sans MS" panose="030F0702030302020204" pitchFamily="66" charset="0"/>
            </a:endParaRPr>
          </a:p>
        </p:txBody>
      </p:sp>
      <p:sp>
        <p:nvSpPr>
          <p:cNvPr id="105474" name="Rectangle 1026"/>
          <p:cNvSpPr>
            <a:spLocks noGrp="1" noRot="1" noChangeAspect="1" noChangeArrowheads="1"/>
          </p:cNvSpPr>
          <p:nvPr>
            <p:ph type="sldImg"/>
          </p:nvPr>
        </p:nvSpPr>
        <p:spPr>
          <a:solidFill>
            <a:srgbClr val="FFFFFF"/>
          </a:solidFill>
          <a:ln/>
        </p:spPr>
      </p:sp>
      <p:sp>
        <p:nvSpPr>
          <p:cNvPr id="105475" name="Rectangle 1027"/>
          <p:cNvSpPr>
            <a:spLocks noGrp="1" noChangeArrowheads="1"/>
          </p:cNvSpPr>
          <p:nvPr>
            <p:ph type="body" idx="1"/>
          </p:nvPr>
        </p:nvSpPr>
        <p:spPr>
          <a:solidFill>
            <a:srgbClr val="FFFFFF"/>
          </a:solidFill>
          <a:ln>
            <a:solidFill>
              <a:srgbClr val="000000"/>
            </a:solidFill>
          </a:ln>
        </p:spPr>
        <p:txBody>
          <a:bodyPr/>
          <a:lstStyle/>
          <a:p>
            <a:endParaRPr lang="en-US" altLang="en-US" dirty="0" smtClean="0">
              <a:latin typeface="Times New Roman" panose="02020603050405020304" pitchFamily="18" charset="0"/>
            </a:endParaRPr>
          </a:p>
        </p:txBody>
      </p:sp>
    </p:spTree>
    <p:extLst>
      <p:ext uri="{BB962C8B-B14F-4D97-AF65-F5344CB8AC3E}">
        <p14:creationId xmlns:p14="http://schemas.microsoft.com/office/powerpoint/2010/main" val="30108448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500">
                <a:solidFill>
                  <a:schemeClr val="tx1"/>
                </a:solidFill>
                <a:latin typeface="Times New Roman" panose="02020603050405020304" pitchFamily="18" charset="0"/>
                <a:ea typeface="MS PGothic" panose="020B0600070205080204" pitchFamily="34" charset="-128"/>
              </a:defRPr>
            </a:lvl1pPr>
            <a:lvl2pPr marL="763233" indent="-293551">
              <a:defRPr sz="2500">
                <a:solidFill>
                  <a:schemeClr val="tx1"/>
                </a:solidFill>
                <a:latin typeface="Times New Roman" panose="02020603050405020304" pitchFamily="18" charset="0"/>
                <a:ea typeface="MS PGothic" panose="020B0600070205080204" pitchFamily="34" charset="-128"/>
              </a:defRPr>
            </a:lvl2pPr>
            <a:lvl3pPr marL="1174204" indent="-234841">
              <a:defRPr sz="2500">
                <a:solidFill>
                  <a:schemeClr val="tx1"/>
                </a:solidFill>
                <a:latin typeface="Times New Roman" panose="02020603050405020304" pitchFamily="18" charset="0"/>
                <a:ea typeface="MS PGothic" panose="020B0600070205080204" pitchFamily="34" charset="-128"/>
              </a:defRPr>
            </a:lvl3pPr>
            <a:lvl4pPr marL="1643885" indent="-234841">
              <a:defRPr sz="2500">
                <a:solidFill>
                  <a:schemeClr val="tx1"/>
                </a:solidFill>
                <a:latin typeface="Times New Roman" panose="02020603050405020304" pitchFamily="18" charset="0"/>
                <a:ea typeface="MS PGothic" panose="020B0600070205080204" pitchFamily="34" charset="-128"/>
              </a:defRPr>
            </a:lvl4pPr>
            <a:lvl5pPr marL="2113567" indent="-234841">
              <a:defRPr sz="2500">
                <a:solidFill>
                  <a:schemeClr val="tx1"/>
                </a:solidFill>
                <a:latin typeface="Times New Roman" panose="02020603050405020304" pitchFamily="18" charset="0"/>
                <a:ea typeface="MS PGothic" panose="020B0600070205080204" pitchFamily="34" charset="-128"/>
              </a:defRPr>
            </a:lvl5pPr>
            <a:lvl6pPr marL="2583249"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6pPr>
            <a:lvl7pPr marL="3052930"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7pPr>
            <a:lvl8pPr marL="3522612"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8pPr>
            <a:lvl9pPr marL="3992293"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9pPr>
          </a:lstStyle>
          <a:p>
            <a:fld id="{EB7C0339-4878-4821-854E-6CF83D3F8ECD}" type="slidenum">
              <a:rPr lang="en-GB" altLang="en-US" sz="1200">
                <a:solidFill>
                  <a:srgbClr val="FFFFFF"/>
                </a:solidFill>
                <a:latin typeface="Comic Sans MS" panose="030F0702030302020204" pitchFamily="66" charset="0"/>
              </a:rPr>
              <a:pPr/>
              <a:t>12</a:t>
            </a:fld>
            <a:endParaRPr lang="en-GB" altLang="en-US" sz="1200">
              <a:solidFill>
                <a:srgbClr val="FFFFFF"/>
              </a:solidFill>
              <a:latin typeface="Comic Sans MS" panose="030F0702030302020204" pitchFamily="66" charset="0"/>
            </a:endParaRPr>
          </a:p>
        </p:txBody>
      </p:sp>
      <p:sp>
        <p:nvSpPr>
          <p:cNvPr id="107522" name="Rectangle 1026"/>
          <p:cNvSpPr>
            <a:spLocks noGrp="1" noRot="1" noChangeAspect="1" noChangeArrowheads="1"/>
          </p:cNvSpPr>
          <p:nvPr>
            <p:ph type="sldImg"/>
          </p:nvPr>
        </p:nvSpPr>
        <p:spPr>
          <a:solidFill>
            <a:srgbClr val="FFFFFF"/>
          </a:solidFill>
          <a:ln/>
        </p:spPr>
      </p:sp>
      <p:sp>
        <p:nvSpPr>
          <p:cNvPr id="107523" name="Rectangle 1027"/>
          <p:cNvSpPr>
            <a:spLocks noGrp="1" noChangeArrowheads="1"/>
          </p:cNvSpPr>
          <p:nvPr>
            <p:ph type="body" idx="1"/>
          </p:nvPr>
        </p:nvSpPr>
        <p:spPr>
          <a:solidFill>
            <a:srgbClr val="FFFFFF"/>
          </a:solidFill>
          <a:ln>
            <a:solidFill>
              <a:srgbClr val="000000"/>
            </a:solidFill>
          </a:ln>
        </p:spPr>
        <p:txBody>
          <a:bodyPr/>
          <a:lstStyle/>
          <a:p>
            <a:endParaRPr lang="en-US" altLang="en-US" dirty="0" smtClean="0">
              <a:latin typeface="Times New Roman" panose="02020603050405020304" pitchFamily="18" charset="0"/>
            </a:endParaRPr>
          </a:p>
        </p:txBody>
      </p:sp>
    </p:spTree>
    <p:extLst>
      <p:ext uri="{BB962C8B-B14F-4D97-AF65-F5344CB8AC3E}">
        <p14:creationId xmlns:p14="http://schemas.microsoft.com/office/powerpoint/2010/main" val="24182264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500">
                <a:solidFill>
                  <a:schemeClr val="tx1"/>
                </a:solidFill>
                <a:latin typeface="Times New Roman" panose="02020603050405020304" pitchFamily="18" charset="0"/>
                <a:ea typeface="MS PGothic" panose="020B0600070205080204" pitchFamily="34" charset="-128"/>
              </a:defRPr>
            </a:lvl1pPr>
            <a:lvl2pPr marL="763233" indent="-293551">
              <a:defRPr sz="2500">
                <a:solidFill>
                  <a:schemeClr val="tx1"/>
                </a:solidFill>
                <a:latin typeface="Times New Roman" panose="02020603050405020304" pitchFamily="18" charset="0"/>
                <a:ea typeface="MS PGothic" panose="020B0600070205080204" pitchFamily="34" charset="-128"/>
              </a:defRPr>
            </a:lvl2pPr>
            <a:lvl3pPr marL="1174204" indent="-234841">
              <a:defRPr sz="2500">
                <a:solidFill>
                  <a:schemeClr val="tx1"/>
                </a:solidFill>
                <a:latin typeface="Times New Roman" panose="02020603050405020304" pitchFamily="18" charset="0"/>
                <a:ea typeface="MS PGothic" panose="020B0600070205080204" pitchFamily="34" charset="-128"/>
              </a:defRPr>
            </a:lvl3pPr>
            <a:lvl4pPr marL="1643885" indent="-234841">
              <a:defRPr sz="2500">
                <a:solidFill>
                  <a:schemeClr val="tx1"/>
                </a:solidFill>
                <a:latin typeface="Times New Roman" panose="02020603050405020304" pitchFamily="18" charset="0"/>
                <a:ea typeface="MS PGothic" panose="020B0600070205080204" pitchFamily="34" charset="-128"/>
              </a:defRPr>
            </a:lvl4pPr>
            <a:lvl5pPr marL="2113567" indent="-234841">
              <a:defRPr sz="2500">
                <a:solidFill>
                  <a:schemeClr val="tx1"/>
                </a:solidFill>
                <a:latin typeface="Times New Roman" panose="02020603050405020304" pitchFamily="18" charset="0"/>
                <a:ea typeface="MS PGothic" panose="020B0600070205080204" pitchFamily="34" charset="-128"/>
              </a:defRPr>
            </a:lvl5pPr>
            <a:lvl6pPr marL="2583249"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6pPr>
            <a:lvl7pPr marL="3052930"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7pPr>
            <a:lvl8pPr marL="3522612"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8pPr>
            <a:lvl9pPr marL="3992293"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9pPr>
          </a:lstStyle>
          <a:p>
            <a:fld id="{013879F5-2EFD-4172-A5F9-558672923600}" type="slidenum">
              <a:rPr lang="en-GB" altLang="en-US" sz="1200">
                <a:solidFill>
                  <a:srgbClr val="FFFFFF"/>
                </a:solidFill>
                <a:latin typeface="Comic Sans MS" panose="030F0702030302020204" pitchFamily="66" charset="0"/>
              </a:rPr>
              <a:pPr/>
              <a:t>13</a:t>
            </a:fld>
            <a:endParaRPr lang="en-GB" altLang="en-US" sz="1200">
              <a:solidFill>
                <a:srgbClr val="FFFFFF"/>
              </a:solidFill>
              <a:latin typeface="Comic Sans MS" panose="030F0702030302020204" pitchFamily="66" charset="0"/>
            </a:endParaRPr>
          </a:p>
        </p:txBody>
      </p:sp>
      <p:sp>
        <p:nvSpPr>
          <p:cNvPr id="109570" name="Rectangle 1026"/>
          <p:cNvSpPr>
            <a:spLocks noGrp="1" noRot="1" noChangeAspect="1" noChangeArrowheads="1"/>
          </p:cNvSpPr>
          <p:nvPr>
            <p:ph type="sldImg"/>
          </p:nvPr>
        </p:nvSpPr>
        <p:spPr>
          <a:solidFill>
            <a:srgbClr val="FFFFFF"/>
          </a:solidFill>
          <a:ln/>
        </p:spPr>
      </p:sp>
      <p:sp>
        <p:nvSpPr>
          <p:cNvPr id="109571" name="Rectangle 1027"/>
          <p:cNvSpPr>
            <a:spLocks noGrp="1" noChangeArrowheads="1"/>
          </p:cNvSpPr>
          <p:nvPr>
            <p:ph type="body" idx="1"/>
          </p:nvPr>
        </p:nvSpPr>
        <p:spPr>
          <a:solidFill>
            <a:srgbClr val="FFFFFF"/>
          </a:solidFill>
          <a:ln>
            <a:solidFill>
              <a:srgbClr val="000000"/>
            </a:solidFill>
          </a:ln>
        </p:spPr>
        <p:txBody>
          <a:bodyPr/>
          <a:lstStyle/>
          <a:p>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10627289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500">
                <a:solidFill>
                  <a:schemeClr val="tx1"/>
                </a:solidFill>
                <a:latin typeface="Times New Roman" panose="02020603050405020304" pitchFamily="18" charset="0"/>
                <a:ea typeface="MS PGothic" panose="020B0600070205080204" pitchFamily="34" charset="-128"/>
              </a:defRPr>
            </a:lvl1pPr>
            <a:lvl2pPr marL="763233" indent="-293551">
              <a:defRPr sz="2500">
                <a:solidFill>
                  <a:schemeClr val="tx1"/>
                </a:solidFill>
                <a:latin typeface="Times New Roman" panose="02020603050405020304" pitchFamily="18" charset="0"/>
                <a:ea typeface="MS PGothic" panose="020B0600070205080204" pitchFamily="34" charset="-128"/>
              </a:defRPr>
            </a:lvl2pPr>
            <a:lvl3pPr marL="1174204" indent="-234841">
              <a:defRPr sz="2500">
                <a:solidFill>
                  <a:schemeClr val="tx1"/>
                </a:solidFill>
                <a:latin typeface="Times New Roman" panose="02020603050405020304" pitchFamily="18" charset="0"/>
                <a:ea typeface="MS PGothic" panose="020B0600070205080204" pitchFamily="34" charset="-128"/>
              </a:defRPr>
            </a:lvl3pPr>
            <a:lvl4pPr marL="1643885" indent="-234841">
              <a:defRPr sz="2500">
                <a:solidFill>
                  <a:schemeClr val="tx1"/>
                </a:solidFill>
                <a:latin typeface="Times New Roman" panose="02020603050405020304" pitchFamily="18" charset="0"/>
                <a:ea typeface="MS PGothic" panose="020B0600070205080204" pitchFamily="34" charset="-128"/>
              </a:defRPr>
            </a:lvl4pPr>
            <a:lvl5pPr marL="2113567" indent="-234841">
              <a:defRPr sz="2500">
                <a:solidFill>
                  <a:schemeClr val="tx1"/>
                </a:solidFill>
                <a:latin typeface="Times New Roman" panose="02020603050405020304" pitchFamily="18" charset="0"/>
                <a:ea typeface="MS PGothic" panose="020B0600070205080204" pitchFamily="34" charset="-128"/>
              </a:defRPr>
            </a:lvl5pPr>
            <a:lvl6pPr marL="2583249"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6pPr>
            <a:lvl7pPr marL="3052930"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7pPr>
            <a:lvl8pPr marL="3522612"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8pPr>
            <a:lvl9pPr marL="3992293"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9pPr>
          </a:lstStyle>
          <a:p>
            <a:fld id="{70D1AE49-053E-415F-9868-28D12A4F1B31}" type="slidenum">
              <a:rPr lang="en-GB" altLang="en-US" sz="1200">
                <a:solidFill>
                  <a:srgbClr val="FFFFFF"/>
                </a:solidFill>
                <a:latin typeface="Comic Sans MS" panose="030F0702030302020204" pitchFamily="66" charset="0"/>
              </a:rPr>
              <a:pPr/>
              <a:t>14</a:t>
            </a:fld>
            <a:endParaRPr lang="en-GB" altLang="en-US" sz="1200">
              <a:solidFill>
                <a:srgbClr val="FFFFFF"/>
              </a:solidFill>
              <a:latin typeface="Comic Sans MS" panose="030F0702030302020204" pitchFamily="66" charset="0"/>
            </a:endParaRPr>
          </a:p>
        </p:txBody>
      </p:sp>
      <p:sp>
        <p:nvSpPr>
          <p:cNvPr id="111618" name="Rectangle 1026"/>
          <p:cNvSpPr>
            <a:spLocks noGrp="1" noRot="1" noChangeAspect="1" noChangeArrowheads="1"/>
          </p:cNvSpPr>
          <p:nvPr>
            <p:ph type="sldImg"/>
          </p:nvPr>
        </p:nvSpPr>
        <p:spPr>
          <a:solidFill>
            <a:srgbClr val="FFFFFF"/>
          </a:solidFill>
          <a:ln/>
        </p:spPr>
      </p:sp>
      <p:sp>
        <p:nvSpPr>
          <p:cNvPr id="111619" name="Rectangle 1027"/>
          <p:cNvSpPr>
            <a:spLocks noGrp="1" noChangeArrowheads="1"/>
          </p:cNvSpPr>
          <p:nvPr>
            <p:ph type="body" idx="1"/>
          </p:nvPr>
        </p:nvSpPr>
        <p:spPr>
          <a:solidFill>
            <a:srgbClr val="FFFFFF"/>
          </a:solidFill>
          <a:ln>
            <a:solidFill>
              <a:srgbClr val="000000"/>
            </a:solidFill>
          </a:ln>
        </p:spPr>
        <p:txBody>
          <a:bodyPr/>
          <a:lstStyle/>
          <a:p>
            <a:endParaRPr lang="en-US" altLang="en-US" dirty="0" smtClean="0">
              <a:latin typeface="Times New Roman" panose="02020603050405020304" pitchFamily="18" charset="0"/>
            </a:endParaRPr>
          </a:p>
        </p:txBody>
      </p:sp>
    </p:spTree>
    <p:extLst>
      <p:ext uri="{BB962C8B-B14F-4D97-AF65-F5344CB8AC3E}">
        <p14:creationId xmlns:p14="http://schemas.microsoft.com/office/powerpoint/2010/main" val="14141843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500">
                <a:solidFill>
                  <a:schemeClr val="tx1"/>
                </a:solidFill>
                <a:latin typeface="Times New Roman" panose="02020603050405020304" pitchFamily="18" charset="0"/>
                <a:ea typeface="MS PGothic" panose="020B0600070205080204" pitchFamily="34" charset="-128"/>
              </a:defRPr>
            </a:lvl1pPr>
            <a:lvl2pPr marL="763233" indent="-293551">
              <a:defRPr sz="2500">
                <a:solidFill>
                  <a:schemeClr val="tx1"/>
                </a:solidFill>
                <a:latin typeface="Times New Roman" panose="02020603050405020304" pitchFamily="18" charset="0"/>
                <a:ea typeface="MS PGothic" panose="020B0600070205080204" pitchFamily="34" charset="-128"/>
              </a:defRPr>
            </a:lvl2pPr>
            <a:lvl3pPr marL="1174204" indent="-234841">
              <a:defRPr sz="2500">
                <a:solidFill>
                  <a:schemeClr val="tx1"/>
                </a:solidFill>
                <a:latin typeface="Times New Roman" panose="02020603050405020304" pitchFamily="18" charset="0"/>
                <a:ea typeface="MS PGothic" panose="020B0600070205080204" pitchFamily="34" charset="-128"/>
              </a:defRPr>
            </a:lvl3pPr>
            <a:lvl4pPr marL="1643885" indent="-234841">
              <a:defRPr sz="2500">
                <a:solidFill>
                  <a:schemeClr val="tx1"/>
                </a:solidFill>
                <a:latin typeface="Times New Roman" panose="02020603050405020304" pitchFamily="18" charset="0"/>
                <a:ea typeface="MS PGothic" panose="020B0600070205080204" pitchFamily="34" charset="-128"/>
              </a:defRPr>
            </a:lvl4pPr>
            <a:lvl5pPr marL="2113567" indent="-234841">
              <a:defRPr sz="2500">
                <a:solidFill>
                  <a:schemeClr val="tx1"/>
                </a:solidFill>
                <a:latin typeface="Times New Roman" panose="02020603050405020304" pitchFamily="18" charset="0"/>
                <a:ea typeface="MS PGothic" panose="020B0600070205080204" pitchFamily="34" charset="-128"/>
              </a:defRPr>
            </a:lvl5pPr>
            <a:lvl6pPr marL="2583249"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6pPr>
            <a:lvl7pPr marL="3052930"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7pPr>
            <a:lvl8pPr marL="3522612"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8pPr>
            <a:lvl9pPr marL="3992293"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9pPr>
          </a:lstStyle>
          <a:p>
            <a:fld id="{00FF2B65-7946-43F0-B754-ECD344F708F3}" type="slidenum">
              <a:rPr lang="en-GB" altLang="en-US" sz="1200">
                <a:solidFill>
                  <a:srgbClr val="FFFFFF"/>
                </a:solidFill>
                <a:latin typeface="Comic Sans MS" panose="030F0702030302020204" pitchFamily="66" charset="0"/>
              </a:rPr>
              <a:pPr/>
              <a:t>15</a:t>
            </a:fld>
            <a:endParaRPr lang="en-GB" altLang="en-US" sz="1200">
              <a:solidFill>
                <a:srgbClr val="FFFFFF"/>
              </a:solidFill>
              <a:latin typeface="Comic Sans MS" panose="030F0702030302020204" pitchFamily="66" charset="0"/>
            </a:endParaRPr>
          </a:p>
        </p:txBody>
      </p:sp>
      <p:sp>
        <p:nvSpPr>
          <p:cNvPr id="113666" name="Rectangle 1026"/>
          <p:cNvSpPr>
            <a:spLocks noGrp="1" noRot="1" noChangeAspect="1" noChangeArrowheads="1"/>
          </p:cNvSpPr>
          <p:nvPr>
            <p:ph type="sldImg"/>
          </p:nvPr>
        </p:nvSpPr>
        <p:spPr>
          <a:solidFill>
            <a:srgbClr val="FFFFFF"/>
          </a:solidFill>
          <a:ln/>
        </p:spPr>
      </p:sp>
      <p:sp>
        <p:nvSpPr>
          <p:cNvPr id="113667" name="Rectangle 1027"/>
          <p:cNvSpPr>
            <a:spLocks noGrp="1" noChangeArrowheads="1"/>
          </p:cNvSpPr>
          <p:nvPr>
            <p:ph type="body" idx="1"/>
          </p:nvPr>
        </p:nvSpPr>
        <p:spPr>
          <a:solidFill>
            <a:srgbClr val="FFFFFF"/>
          </a:solidFill>
          <a:ln>
            <a:solidFill>
              <a:srgbClr val="000000"/>
            </a:solidFill>
          </a:ln>
        </p:spPr>
        <p:txBody>
          <a:bodyPr/>
          <a:lstStyle/>
          <a:p>
            <a:endParaRPr lang="en-US" altLang="en-US" dirty="0" smtClean="0">
              <a:latin typeface="Times New Roman" panose="02020603050405020304" pitchFamily="18" charset="0"/>
            </a:endParaRPr>
          </a:p>
        </p:txBody>
      </p:sp>
    </p:spTree>
    <p:extLst>
      <p:ext uri="{BB962C8B-B14F-4D97-AF65-F5344CB8AC3E}">
        <p14:creationId xmlns:p14="http://schemas.microsoft.com/office/powerpoint/2010/main" val="38494986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500">
                <a:solidFill>
                  <a:schemeClr val="tx1"/>
                </a:solidFill>
                <a:latin typeface="Times New Roman" panose="02020603050405020304" pitchFamily="18" charset="0"/>
                <a:ea typeface="MS PGothic" panose="020B0600070205080204" pitchFamily="34" charset="-128"/>
              </a:defRPr>
            </a:lvl1pPr>
            <a:lvl2pPr marL="763233" indent="-293551">
              <a:defRPr sz="2500">
                <a:solidFill>
                  <a:schemeClr val="tx1"/>
                </a:solidFill>
                <a:latin typeface="Times New Roman" panose="02020603050405020304" pitchFamily="18" charset="0"/>
                <a:ea typeface="MS PGothic" panose="020B0600070205080204" pitchFamily="34" charset="-128"/>
              </a:defRPr>
            </a:lvl2pPr>
            <a:lvl3pPr marL="1174204" indent="-234841">
              <a:defRPr sz="2500">
                <a:solidFill>
                  <a:schemeClr val="tx1"/>
                </a:solidFill>
                <a:latin typeface="Times New Roman" panose="02020603050405020304" pitchFamily="18" charset="0"/>
                <a:ea typeface="MS PGothic" panose="020B0600070205080204" pitchFamily="34" charset="-128"/>
              </a:defRPr>
            </a:lvl3pPr>
            <a:lvl4pPr marL="1643885" indent="-234841">
              <a:defRPr sz="2500">
                <a:solidFill>
                  <a:schemeClr val="tx1"/>
                </a:solidFill>
                <a:latin typeface="Times New Roman" panose="02020603050405020304" pitchFamily="18" charset="0"/>
                <a:ea typeface="MS PGothic" panose="020B0600070205080204" pitchFamily="34" charset="-128"/>
              </a:defRPr>
            </a:lvl4pPr>
            <a:lvl5pPr marL="2113567" indent="-234841">
              <a:defRPr sz="2500">
                <a:solidFill>
                  <a:schemeClr val="tx1"/>
                </a:solidFill>
                <a:latin typeface="Times New Roman" panose="02020603050405020304" pitchFamily="18" charset="0"/>
                <a:ea typeface="MS PGothic" panose="020B0600070205080204" pitchFamily="34" charset="-128"/>
              </a:defRPr>
            </a:lvl5pPr>
            <a:lvl6pPr marL="2583249"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6pPr>
            <a:lvl7pPr marL="3052930"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7pPr>
            <a:lvl8pPr marL="3522612"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8pPr>
            <a:lvl9pPr marL="3992293"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9pPr>
          </a:lstStyle>
          <a:p>
            <a:fld id="{31F40683-1E39-4E72-A911-87166FE09096}" type="slidenum">
              <a:rPr lang="en-GB" altLang="en-US" sz="1200">
                <a:solidFill>
                  <a:srgbClr val="FFFFFF"/>
                </a:solidFill>
                <a:latin typeface="Comic Sans MS" panose="030F0702030302020204" pitchFamily="66" charset="0"/>
              </a:rPr>
              <a:pPr/>
              <a:t>16</a:t>
            </a:fld>
            <a:endParaRPr lang="en-GB" altLang="en-US" sz="1200">
              <a:solidFill>
                <a:srgbClr val="FFFFFF"/>
              </a:solidFill>
              <a:latin typeface="Comic Sans MS" panose="030F0702030302020204" pitchFamily="66" charset="0"/>
            </a:endParaRPr>
          </a:p>
        </p:txBody>
      </p:sp>
      <p:sp>
        <p:nvSpPr>
          <p:cNvPr id="115714" name="Rectangle 1026"/>
          <p:cNvSpPr>
            <a:spLocks noGrp="1" noRot="1" noChangeAspect="1" noChangeArrowheads="1"/>
          </p:cNvSpPr>
          <p:nvPr>
            <p:ph type="sldImg"/>
          </p:nvPr>
        </p:nvSpPr>
        <p:spPr>
          <a:solidFill>
            <a:srgbClr val="FFFFFF"/>
          </a:solidFill>
          <a:ln/>
        </p:spPr>
      </p:sp>
      <p:sp>
        <p:nvSpPr>
          <p:cNvPr id="115715" name="Rectangle 1027"/>
          <p:cNvSpPr>
            <a:spLocks noGrp="1" noChangeArrowheads="1"/>
          </p:cNvSpPr>
          <p:nvPr>
            <p:ph type="body" idx="1"/>
          </p:nvPr>
        </p:nvSpPr>
        <p:spPr>
          <a:solidFill>
            <a:srgbClr val="FFFFFF"/>
          </a:solidFill>
          <a:ln>
            <a:solidFill>
              <a:srgbClr val="000000"/>
            </a:solidFill>
          </a:ln>
        </p:spPr>
        <p:txBody>
          <a:bodyPr/>
          <a:lstStyle/>
          <a:p>
            <a:endParaRPr lang="en-US" altLang="en-US" dirty="0" smtClean="0">
              <a:latin typeface="Times New Roman" panose="02020603050405020304" pitchFamily="18" charset="0"/>
            </a:endParaRPr>
          </a:p>
        </p:txBody>
      </p:sp>
    </p:spTree>
    <p:extLst>
      <p:ext uri="{BB962C8B-B14F-4D97-AF65-F5344CB8AC3E}">
        <p14:creationId xmlns:p14="http://schemas.microsoft.com/office/powerpoint/2010/main" val="26279594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New Roman" panose="02020603050405020304" pitchFamily="18" charset="0"/>
                <a:ea typeface="MS PGothic" panose="020B0600070205080204" pitchFamily="34" charset="-128"/>
              </a:defRPr>
            </a:lvl1pPr>
            <a:lvl2pPr marL="763233" indent="-293551">
              <a:defRPr sz="2500">
                <a:solidFill>
                  <a:schemeClr val="tx1"/>
                </a:solidFill>
                <a:latin typeface="Times New Roman" panose="02020603050405020304" pitchFamily="18" charset="0"/>
                <a:ea typeface="MS PGothic" panose="020B0600070205080204" pitchFamily="34" charset="-128"/>
              </a:defRPr>
            </a:lvl2pPr>
            <a:lvl3pPr marL="1174204" indent="-234841">
              <a:defRPr sz="2500">
                <a:solidFill>
                  <a:schemeClr val="tx1"/>
                </a:solidFill>
                <a:latin typeface="Times New Roman" panose="02020603050405020304" pitchFamily="18" charset="0"/>
                <a:ea typeface="MS PGothic" panose="020B0600070205080204" pitchFamily="34" charset="-128"/>
              </a:defRPr>
            </a:lvl3pPr>
            <a:lvl4pPr marL="1643885" indent="-234841">
              <a:defRPr sz="2500">
                <a:solidFill>
                  <a:schemeClr val="tx1"/>
                </a:solidFill>
                <a:latin typeface="Times New Roman" panose="02020603050405020304" pitchFamily="18" charset="0"/>
                <a:ea typeface="MS PGothic" panose="020B0600070205080204" pitchFamily="34" charset="-128"/>
              </a:defRPr>
            </a:lvl4pPr>
            <a:lvl5pPr marL="2113567" indent="-234841">
              <a:defRPr sz="2500">
                <a:solidFill>
                  <a:schemeClr val="tx1"/>
                </a:solidFill>
                <a:latin typeface="Times New Roman" panose="02020603050405020304" pitchFamily="18" charset="0"/>
                <a:ea typeface="MS PGothic" panose="020B0600070205080204" pitchFamily="34" charset="-128"/>
              </a:defRPr>
            </a:lvl5pPr>
            <a:lvl6pPr marL="2583249"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6pPr>
            <a:lvl7pPr marL="3052930"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7pPr>
            <a:lvl8pPr marL="3522612"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8pPr>
            <a:lvl9pPr marL="3992293"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9pPr>
          </a:lstStyle>
          <a:p>
            <a:fld id="{A679CED3-759A-43F6-9855-450728F246C0}" type="slidenum">
              <a:rPr lang="en-US" altLang="en-US" sz="1200">
                <a:solidFill>
                  <a:srgbClr val="000000"/>
                </a:solidFill>
              </a:rPr>
              <a:pPr/>
              <a:t>17</a:t>
            </a:fld>
            <a:endParaRPr lang="en-US" altLang="en-US" sz="1200">
              <a:solidFill>
                <a:srgbClr val="000000"/>
              </a:solidFill>
            </a:endParaRPr>
          </a:p>
        </p:txBody>
      </p:sp>
      <p:sp>
        <p:nvSpPr>
          <p:cNvPr id="117762" name="Rectangle 2"/>
          <p:cNvSpPr>
            <a:spLocks noGrp="1" noRot="1" noChangeAspect="1" noChangeArrowheads="1"/>
          </p:cNvSpPr>
          <p:nvPr>
            <p:ph type="sldImg"/>
          </p:nvPr>
        </p:nvSpPr>
        <p:spPr>
          <a:solidFill>
            <a:srgbClr val="FFFFFF"/>
          </a:solidFill>
          <a:ln/>
        </p:spPr>
      </p:sp>
      <p:sp>
        <p:nvSpPr>
          <p:cNvPr id="117763" name="Rectangle 3"/>
          <p:cNvSpPr>
            <a:spLocks noGrp="1" noChangeArrowheads="1"/>
          </p:cNvSpPr>
          <p:nvPr>
            <p:ph type="body" idx="1"/>
          </p:nvPr>
        </p:nvSpPr>
        <p:spPr>
          <a:solidFill>
            <a:srgbClr val="FFFFFF"/>
          </a:solidFill>
          <a:ln>
            <a:solidFill>
              <a:srgbClr val="000000"/>
            </a:solidFill>
          </a:ln>
        </p:spPr>
        <p:txBody>
          <a:bodyPr/>
          <a:lstStyle/>
          <a:p>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38953329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500">
                <a:solidFill>
                  <a:schemeClr val="tx1"/>
                </a:solidFill>
                <a:latin typeface="Times New Roman" panose="02020603050405020304" pitchFamily="18" charset="0"/>
                <a:ea typeface="MS PGothic" panose="020B0600070205080204" pitchFamily="34" charset="-128"/>
              </a:defRPr>
            </a:lvl1pPr>
            <a:lvl2pPr marL="763233" indent="-293551">
              <a:defRPr sz="2500">
                <a:solidFill>
                  <a:schemeClr val="tx1"/>
                </a:solidFill>
                <a:latin typeface="Times New Roman" panose="02020603050405020304" pitchFamily="18" charset="0"/>
                <a:ea typeface="MS PGothic" panose="020B0600070205080204" pitchFamily="34" charset="-128"/>
              </a:defRPr>
            </a:lvl2pPr>
            <a:lvl3pPr marL="1174204" indent="-234841">
              <a:defRPr sz="2500">
                <a:solidFill>
                  <a:schemeClr val="tx1"/>
                </a:solidFill>
                <a:latin typeface="Times New Roman" panose="02020603050405020304" pitchFamily="18" charset="0"/>
                <a:ea typeface="MS PGothic" panose="020B0600070205080204" pitchFamily="34" charset="-128"/>
              </a:defRPr>
            </a:lvl3pPr>
            <a:lvl4pPr marL="1643885" indent="-234841">
              <a:defRPr sz="2500">
                <a:solidFill>
                  <a:schemeClr val="tx1"/>
                </a:solidFill>
                <a:latin typeface="Times New Roman" panose="02020603050405020304" pitchFamily="18" charset="0"/>
                <a:ea typeface="MS PGothic" panose="020B0600070205080204" pitchFamily="34" charset="-128"/>
              </a:defRPr>
            </a:lvl4pPr>
            <a:lvl5pPr marL="2113567" indent="-234841">
              <a:defRPr sz="2500">
                <a:solidFill>
                  <a:schemeClr val="tx1"/>
                </a:solidFill>
                <a:latin typeface="Times New Roman" panose="02020603050405020304" pitchFamily="18" charset="0"/>
                <a:ea typeface="MS PGothic" panose="020B0600070205080204" pitchFamily="34" charset="-128"/>
              </a:defRPr>
            </a:lvl5pPr>
            <a:lvl6pPr marL="2583249"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6pPr>
            <a:lvl7pPr marL="3052930"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7pPr>
            <a:lvl8pPr marL="3522612"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8pPr>
            <a:lvl9pPr marL="3992293"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9pPr>
          </a:lstStyle>
          <a:p>
            <a:fld id="{39BC6A4E-50B9-4EAE-9DC3-AFA5E312F60C}" type="slidenum">
              <a:rPr lang="en-GB" altLang="en-US" sz="1200">
                <a:solidFill>
                  <a:srgbClr val="FFFFFF"/>
                </a:solidFill>
                <a:latin typeface="Comic Sans MS" panose="030F0702030302020204" pitchFamily="66" charset="0"/>
              </a:rPr>
              <a:pPr/>
              <a:t>18</a:t>
            </a:fld>
            <a:endParaRPr lang="en-GB" altLang="en-US" sz="1200">
              <a:solidFill>
                <a:srgbClr val="FFFFFF"/>
              </a:solidFill>
              <a:latin typeface="Comic Sans MS" panose="030F0702030302020204" pitchFamily="66" charset="0"/>
            </a:endParaRPr>
          </a:p>
        </p:txBody>
      </p:sp>
      <p:sp>
        <p:nvSpPr>
          <p:cNvPr id="119810" name="Rectangle 1026"/>
          <p:cNvSpPr>
            <a:spLocks noGrp="1" noRot="1" noChangeAspect="1" noChangeArrowheads="1"/>
          </p:cNvSpPr>
          <p:nvPr>
            <p:ph type="sldImg"/>
          </p:nvPr>
        </p:nvSpPr>
        <p:spPr>
          <a:solidFill>
            <a:srgbClr val="FFFFFF"/>
          </a:solidFill>
          <a:ln/>
        </p:spPr>
      </p:sp>
      <p:sp>
        <p:nvSpPr>
          <p:cNvPr id="119811" name="Rectangle 1027"/>
          <p:cNvSpPr>
            <a:spLocks noGrp="1" noChangeArrowheads="1"/>
          </p:cNvSpPr>
          <p:nvPr>
            <p:ph type="body" idx="1"/>
          </p:nvPr>
        </p:nvSpPr>
        <p:spPr>
          <a:solidFill>
            <a:srgbClr val="FFFFFF"/>
          </a:solidFill>
          <a:ln>
            <a:solidFill>
              <a:srgbClr val="000000"/>
            </a:solidFill>
          </a:ln>
        </p:spPr>
        <p:txBody>
          <a:bodyPr/>
          <a:lstStyle/>
          <a:p>
            <a:r>
              <a:rPr lang="en-US" altLang="en-US" dirty="0" smtClean="0">
                <a:latin typeface="Times New Roman" panose="02020603050405020304" pitchFamily="18" charset="0"/>
              </a:rPr>
              <a:t>I said to myself, "Look, I am wiser than any of the kings who ruled in Jerusalem before me. I have greater wisdom and knowledge than any of them."  </a:t>
            </a:r>
            <a:r>
              <a:rPr lang="en-US" altLang="en-US" b="1" baseline="30000" dirty="0" smtClean="0">
                <a:latin typeface="Times New Roman" panose="02020603050405020304" pitchFamily="18" charset="0"/>
              </a:rPr>
              <a:t>17</a:t>
            </a:r>
            <a:r>
              <a:rPr lang="en-US" altLang="en-US" dirty="0" smtClean="0">
                <a:latin typeface="Times New Roman" panose="02020603050405020304" pitchFamily="18" charset="0"/>
              </a:rPr>
              <a:t> So I set out to learn everything from wisdom to madness and folly. But I learned firsthand that pursuing all this is like chasing the wind. </a:t>
            </a:r>
          </a:p>
          <a:p>
            <a:endParaRPr lang="en-US" altLang="en-US" dirty="0" smtClean="0">
              <a:latin typeface="Times New Roman" panose="02020603050405020304" pitchFamily="18" charset="0"/>
            </a:endParaRPr>
          </a:p>
          <a:p>
            <a:r>
              <a:rPr lang="en-US" altLang="en-US" b="1" dirty="0" smtClean="0">
                <a:latin typeface="Times New Roman" panose="02020603050405020304" pitchFamily="18" charset="0"/>
              </a:rPr>
              <a:t>Eccl. 1:18</a:t>
            </a:r>
            <a:r>
              <a:rPr lang="en-US" altLang="en-US" dirty="0" smtClean="0">
                <a:latin typeface="Times New Roman" panose="02020603050405020304" pitchFamily="18" charset="0"/>
              </a:rPr>
              <a:t>    	 The greater my wisdom, the greater my grief. </a:t>
            </a:r>
          </a:p>
          <a:p>
            <a:r>
              <a:rPr lang="en-US" altLang="en-US" dirty="0" smtClean="0">
                <a:latin typeface="Times New Roman" panose="02020603050405020304" pitchFamily="18" charset="0"/>
              </a:rPr>
              <a:t>		 To increase knowledge only increases sorrow.</a:t>
            </a:r>
          </a:p>
        </p:txBody>
      </p:sp>
    </p:spTree>
    <p:extLst>
      <p:ext uri="{BB962C8B-B14F-4D97-AF65-F5344CB8AC3E}">
        <p14:creationId xmlns:p14="http://schemas.microsoft.com/office/powerpoint/2010/main" val="11436954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500">
                <a:solidFill>
                  <a:schemeClr val="tx1"/>
                </a:solidFill>
                <a:latin typeface="Times New Roman" panose="02020603050405020304" pitchFamily="18" charset="0"/>
                <a:ea typeface="MS PGothic" panose="020B0600070205080204" pitchFamily="34" charset="-128"/>
              </a:defRPr>
            </a:lvl1pPr>
            <a:lvl2pPr marL="763233" indent="-293551">
              <a:defRPr sz="2500">
                <a:solidFill>
                  <a:schemeClr val="tx1"/>
                </a:solidFill>
                <a:latin typeface="Times New Roman" panose="02020603050405020304" pitchFamily="18" charset="0"/>
                <a:ea typeface="MS PGothic" panose="020B0600070205080204" pitchFamily="34" charset="-128"/>
              </a:defRPr>
            </a:lvl2pPr>
            <a:lvl3pPr marL="1174204" indent="-234841">
              <a:defRPr sz="2500">
                <a:solidFill>
                  <a:schemeClr val="tx1"/>
                </a:solidFill>
                <a:latin typeface="Times New Roman" panose="02020603050405020304" pitchFamily="18" charset="0"/>
                <a:ea typeface="MS PGothic" panose="020B0600070205080204" pitchFamily="34" charset="-128"/>
              </a:defRPr>
            </a:lvl3pPr>
            <a:lvl4pPr marL="1643885" indent="-234841">
              <a:defRPr sz="2500">
                <a:solidFill>
                  <a:schemeClr val="tx1"/>
                </a:solidFill>
                <a:latin typeface="Times New Roman" panose="02020603050405020304" pitchFamily="18" charset="0"/>
                <a:ea typeface="MS PGothic" panose="020B0600070205080204" pitchFamily="34" charset="-128"/>
              </a:defRPr>
            </a:lvl4pPr>
            <a:lvl5pPr marL="2113567" indent="-234841">
              <a:defRPr sz="2500">
                <a:solidFill>
                  <a:schemeClr val="tx1"/>
                </a:solidFill>
                <a:latin typeface="Times New Roman" panose="02020603050405020304" pitchFamily="18" charset="0"/>
                <a:ea typeface="MS PGothic" panose="020B0600070205080204" pitchFamily="34" charset="-128"/>
              </a:defRPr>
            </a:lvl5pPr>
            <a:lvl6pPr marL="2583249"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6pPr>
            <a:lvl7pPr marL="3052930"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7pPr>
            <a:lvl8pPr marL="3522612"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8pPr>
            <a:lvl9pPr marL="3992293"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9pPr>
          </a:lstStyle>
          <a:p>
            <a:fld id="{0CDB1619-DE90-4822-88C0-EDC6E6C595E7}" type="slidenum">
              <a:rPr lang="en-GB" altLang="en-US" sz="1200">
                <a:solidFill>
                  <a:srgbClr val="FFFFFF"/>
                </a:solidFill>
                <a:latin typeface="Comic Sans MS" panose="030F0702030302020204" pitchFamily="66" charset="0"/>
              </a:rPr>
              <a:pPr/>
              <a:t>19</a:t>
            </a:fld>
            <a:endParaRPr lang="en-GB" altLang="en-US" sz="1200">
              <a:solidFill>
                <a:srgbClr val="FFFFFF"/>
              </a:solidFill>
              <a:latin typeface="Comic Sans MS" panose="030F0702030302020204" pitchFamily="66" charset="0"/>
            </a:endParaRPr>
          </a:p>
        </p:txBody>
      </p:sp>
      <p:sp>
        <p:nvSpPr>
          <p:cNvPr id="121858" name="Rectangle 1026"/>
          <p:cNvSpPr>
            <a:spLocks noGrp="1" noRot="1" noChangeAspect="1" noChangeArrowheads="1"/>
          </p:cNvSpPr>
          <p:nvPr>
            <p:ph type="sldImg"/>
          </p:nvPr>
        </p:nvSpPr>
        <p:spPr>
          <a:solidFill>
            <a:srgbClr val="FFFFFF"/>
          </a:solidFill>
          <a:ln/>
        </p:spPr>
      </p:sp>
      <p:sp>
        <p:nvSpPr>
          <p:cNvPr id="121859" name="Rectangle 1027"/>
          <p:cNvSpPr>
            <a:spLocks noGrp="1" noChangeArrowheads="1"/>
          </p:cNvSpPr>
          <p:nvPr>
            <p:ph type="body" idx="1"/>
          </p:nvPr>
        </p:nvSpPr>
        <p:spPr>
          <a:solidFill>
            <a:srgbClr val="FFFFFF"/>
          </a:solidFill>
          <a:ln>
            <a:solidFill>
              <a:srgbClr val="000000"/>
            </a:solidFill>
          </a:ln>
        </p:spPr>
        <p:txBody>
          <a:bodyPr/>
          <a:lstStyle/>
          <a:p>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13744888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500">
                <a:solidFill>
                  <a:schemeClr val="tx1"/>
                </a:solidFill>
                <a:latin typeface="Times New Roman" panose="02020603050405020304" pitchFamily="18" charset="0"/>
                <a:ea typeface="MS PGothic" panose="020B0600070205080204" pitchFamily="34" charset="-128"/>
              </a:defRPr>
            </a:lvl1pPr>
            <a:lvl2pPr marL="763233" indent="-293551">
              <a:defRPr sz="2500">
                <a:solidFill>
                  <a:schemeClr val="tx1"/>
                </a:solidFill>
                <a:latin typeface="Times New Roman" panose="02020603050405020304" pitchFamily="18" charset="0"/>
                <a:ea typeface="MS PGothic" panose="020B0600070205080204" pitchFamily="34" charset="-128"/>
              </a:defRPr>
            </a:lvl2pPr>
            <a:lvl3pPr marL="1174204" indent="-234841">
              <a:defRPr sz="2500">
                <a:solidFill>
                  <a:schemeClr val="tx1"/>
                </a:solidFill>
                <a:latin typeface="Times New Roman" panose="02020603050405020304" pitchFamily="18" charset="0"/>
                <a:ea typeface="MS PGothic" panose="020B0600070205080204" pitchFamily="34" charset="-128"/>
              </a:defRPr>
            </a:lvl3pPr>
            <a:lvl4pPr marL="1643885" indent="-234841">
              <a:defRPr sz="2500">
                <a:solidFill>
                  <a:schemeClr val="tx1"/>
                </a:solidFill>
                <a:latin typeface="Times New Roman" panose="02020603050405020304" pitchFamily="18" charset="0"/>
                <a:ea typeface="MS PGothic" panose="020B0600070205080204" pitchFamily="34" charset="-128"/>
              </a:defRPr>
            </a:lvl4pPr>
            <a:lvl5pPr marL="2113567" indent="-234841">
              <a:defRPr sz="2500">
                <a:solidFill>
                  <a:schemeClr val="tx1"/>
                </a:solidFill>
                <a:latin typeface="Times New Roman" panose="02020603050405020304" pitchFamily="18" charset="0"/>
                <a:ea typeface="MS PGothic" panose="020B0600070205080204" pitchFamily="34" charset="-128"/>
              </a:defRPr>
            </a:lvl5pPr>
            <a:lvl6pPr marL="2583249"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6pPr>
            <a:lvl7pPr marL="3052930"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7pPr>
            <a:lvl8pPr marL="3522612"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8pPr>
            <a:lvl9pPr marL="3992293"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9pPr>
          </a:lstStyle>
          <a:p>
            <a:fld id="{ABDCC759-08A2-4847-9FEF-A45138117BAA}" type="slidenum">
              <a:rPr lang="en-GB" altLang="en-US" sz="1200">
                <a:solidFill>
                  <a:srgbClr val="FFFFFF"/>
                </a:solidFill>
                <a:latin typeface="Comic Sans MS" panose="030F0702030302020204" pitchFamily="66" charset="0"/>
              </a:rPr>
              <a:pPr/>
              <a:t>2</a:t>
            </a:fld>
            <a:endParaRPr lang="en-GB" altLang="en-US" sz="1200">
              <a:solidFill>
                <a:srgbClr val="FFFFFF"/>
              </a:solidFill>
              <a:latin typeface="Comic Sans MS" panose="030F0702030302020204" pitchFamily="66" charset="0"/>
            </a:endParaRPr>
          </a:p>
        </p:txBody>
      </p:sp>
      <p:sp>
        <p:nvSpPr>
          <p:cNvPr id="84994" name="Rectangle 1026"/>
          <p:cNvSpPr>
            <a:spLocks noGrp="1" noRot="1" noChangeAspect="1" noChangeArrowheads="1"/>
          </p:cNvSpPr>
          <p:nvPr>
            <p:ph type="sldImg"/>
          </p:nvPr>
        </p:nvSpPr>
        <p:spPr>
          <a:solidFill>
            <a:srgbClr val="FFFFFF"/>
          </a:solidFill>
          <a:ln/>
        </p:spPr>
      </p:sp>
      <p:sp>
        <p:nvSpPr>
          <p:cNvPr id="84995" name="Rectangle 1027"/>
          <p:cNvSpPr>
            <a:spLocks noGrp="1" noChangeArrowheads="1"/>
          </p:cNvSpPr>
          <p:nvPr>
            <p:ph type="body" idx="1"/>
          </p:nvPr>
        </p:nvSpPr>
        <p:spPr>
          <a:solidFill>
            <a:srgbClr val="FFFFFF"/>
          </a:solidFill>
          <a:ln>
            <a:solidFill>
              <a:srgbClr val="000000"/>
            </a:solidFill>
          </a:ln>
        </p:spPr>
        <p:txBody>
          <a:bodyPr/>
          <a:lstStyle/>
          <a:p>
            <a:r>
              <a:rPr lang="en-US" altLang="en-US" dirty="0" smtClean="0">
                <a:latin typeface="Times New Roman" panose="02020603050405020304" pitchFamily="18" charset="0"/>
              </a:rPr>
              <a:t>Howard Hughes, Jr. (December 24, 1905 – April 5, 1976) was an American businessman, investor, aviator, aerospace engineer, film maker and philanthropist. He was one of the wealthiest people in the world.</a:t>
            </a:r>
          </a:p>
        </p:txBody>
      </p:sp>
    </p:spTree>
    <p:extLst>
      <p:ext uri="{BB962C8B-B14F-4D97-AF65-F5344CB8AC3E}">
        <p14:creationId xmlns:p14="http://schemas.microsoft.com/office/powerpoint/2010/main" val="9744338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17259DB-4BAD-4CA0-899C-11E24145E16F}" type="slidenum">
              <a:rPr lang="en-US" altLang="en-US" smtClean="0"/>
              <a:pPr/>
              <a:t>20</a:t>
            </a:fld>
            <a:endParaRPr lang="en-US" altLang="en-US"/>
          </a:p>
        </p:txBody>
      </p:sp>
    </p:spTree>
    <p:extLst>
      <p:ext uri="{BB962C8B-B14F-4D97-AF65-F5344CB8AC3E}">
        <p14:creationId xmlns:p14="http://schemas.microsoft.com/office/powerpoint/2010/main" val="10961954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500">
                <a:solidFill>
                  <a:schemeClr val="tx1"/>
                </a:solidFill>
                <a:latin typeface="Times New Roman" panose="02020603050405020304" pitchFamily="18" charset="0"/>
                <a:ea typeface="MS PGothic" panose="020B0600070205080204" pitchFamily="34" charset="-128"/>
              </a:defRPr>
            </a:lvl1pPr>
            <a:lvl2pPr marL="763233" indent="-293551">
              <a:defRPr sz="2500">
                <a:solidFill>
                  <a:schemeClr val="tx1"/>
                </a:solidFill>
                <a:latin typeface="Times New Roman" panose="02020603050405020304" pitchFamily="18" charset="0"/>
                <a:ea typeface="MS PGothic" panose="020B0600070205080204" pitchFamily="34" charset="-128"/>
              </a:defRPr>
            </a:lvl2pPr>
            <a:lvl3pPr marL="1174204" indent="-234841">
              <a:defRPr sz="2500">
                <a:solidFill>
                  <a:schemeClr val="tx1"/>
                </a:solidFill>
                <a:latin typeface="Times New Roman" panose="02020603050405020304" pitchFamily="18" charset="0"/>
                <a:ea typeface="MS PGothic" panose="020B0600070205080204" pitchFamily="34" charset="-128"/>
              </a:defRPr>
            </a:lvl3pPr>
            <a:lvl4pPr marL="1643885" indent="-234841">
              <a:defRPr sz="2500">
                <a:solidFill>
                  <a:schemeClr val="tx1"/>
                </a:solidFill>
                <a:latin typeface="Times New Roman" panose="02020603050405020304" pitchFamily="18" charset="0"/>
                <a:ea typeface="MS PGothic" panose="020B0600070205080204" pitchFamily="34" charset="-128"/>
              </a:defRPr>
            </a:lvl4pPr>
            <a:lvl5pPr marL="2113567" indent="-234841">
              <a:defRPr sz="2500">
                <a:solidFill>
                  <a:schemeClr val="tx1"/>
                </a:solidFill>
                <a:latin typeface="Times New Roman" panose="02020603050405020304" pitchFamily="18" charset="0"/>
                <a:ea typeface="MS PGothic" panose="020B0600070205080204" pitchFamily="34" charset="-128"/>
              </a:defRPr>
            </a:lvl5pPr>
            <a:lvl6pPr marL="2583249"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6pPr>
            <a:lvl7pPr marL="3052930"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7pPr>
            <a:lvl8pPr marL="3522612"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8pPr>
            <a:lvl9pPr marL="3992293"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9pPr>
          </a:lstStyle>
          <a:p>
            <a:fld id="{2B635DFD-BB8F-4913-9E58-A24363B799B0}" type="slidenum">
              <a:rPr lang="en-GB" altLang="en-US" sz="1200">
                <a:solidFill>
                  <a:srgbClr val="FFFFFF"/>
                </a:solidFill>
                <a:latin typeface="Comic Sans MS" panose="030F0702030302020204" pitchFamily="66" charset="0"/>
              </a:rPr>
              <a:pPr/>
              <a:t>21</a:t>
            </a:fld>
            <a:endParaRPr lang="en-GB" altLang="en-US" sz="1200">
              <a:solidFill>
                <a:srgbClr val="FFFFFF"/>
              </a:solidFill>
              <a:latin typeface="Comic Sans MS" panose="030F0702030302020204" pitchFamily="66" charset="0"/>
            </a:endParaRPr>
          </a:p>
        </p:txBody>
      </p:sp>
      <p:sp>
        <p:nvSpPr>
          <p:cNvPr id="126978" name="Rectangle 1026"/>
          <p:cNvSpPr>
            <a:spLocks noGrp="1" noRot="1" noChangeAspect="1" noChangeArrowheads="1"/>
          </p:cNvSpPr>
          <p:nvPr>
            <p:ph type="sldImg"/>
          </p:nvPr>
        </p:nvSpPr>
        <p:spPr>
          <a:solidFill>
            <a:srgbClr val="FFFFFF"/>
          </a:solidFill>
          <a:ln/>
        </p:spPr>
      </p:sp>
      <p:sp>
        <p:nvSpPr>
          <p:cNvPr id="126979" name="Rectangle 1027"/>
          <p:cNvSpPr>
            <a:spLocks noGrp="1" noChangeArrowheads="1"/>
          </p:cNvSpPr>
          <p:nvPr>
            <p:ph type="body" idx="1"/>
          </p:nvPr>
        </p:nvSpPr>
        <p:spPr>
          <a:solidFill>
            <a:srgbClr val="FFFFFF"/>
          </a:solidFill>
          <a:ln>
            <a:solidFill>
              <a:srgbClr val="000000"/>
            </a:solidFill>
          </a:ln>
        </p:spPr>
        <p:txBody>
          <a:bodyPr/>
          <a:lstStyle/>
          <a:p>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39916351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500">
                <a:solidFill>
                  <a:schemeClr val="tx1"/>
                </a:solidFill>
                <a:latin typeface="Times New Roman" panose="02020603050405020304" pitchFamily="18" charset="0"/>
                <a:ea typeface="MS PGothic" panose="020B0600070205080204" pitchFamily="34" charset="-128"/>
              </a:defRPr>
            </a:lvl1pPr>
            <a:lvl2pPr marL="763233" indent="-293551">
              <a:defRPr sz="2500">
                <a:solidFill>
                  <a:schemeClr val="tx1"/>
                </a:solidFill>
                <a:latin typeface="Times New Roman" panose="02020603050405020304" pitchFamily="18" charset="0"/>
                <a:ea typeface="MS PGothic" panose="020B0600070205080204" pitchFamily="34" charset="-128"/>
              </a:defRPr>
            </a:lvl2pPr>
            <a:lvl3pPr marL="1174204" indent="-234841">
              <a:defRPr sz="2500">
                <a:solidFill>
                  <a:schemeClr val="tx1"/>
                </a:solidFill>
                <a:latin typeface="Times New Roman" panose="02020603050405020304" pitchFamily="18" charset="0"/>
                <a:ea typeface="MS PGothic" panose="020B0600070205080204" pitchFamily="34" charset="-128"/>
              </a:defRPr>
            </a:lvl3pPr>
            <a:lvl4pPr marL="1643885" indent="-234841">
              <a:defRPr sz="2500">
                <a:solidFill>
                  <a:schemeClr val="tx1"/>
                </a:solidFill>
                <a:latin typeface="Times New Roman" panose="02020603050405020304" pitchFamily="18" charset="0"/>
                <a:ea typeface="MS PGothic" panose="020B0600070205080204" pitchFamily="34" charset="-128"/>
              </a:defRPr>
            </a:lvl4pPr>
            <a:lvl5pPr marL="2113567" indent="-234841">
              <a:defRPr sz="2500">
                <a:solidFill>
                  <a:schemeClr val="tx1"/>
                </a:solidFill>
                <a:latin typeface="Times New Roman" panose="02020603050405020304" pitchFamily="18" charset="0"/>
                <a:ea typeface="MS PGothic" panose="020B0600070205080204" pitchFamily="34" charset="-128"/>
              </a:defRPr>
            </a:lvl5pPr>
            <a:lvl6pPr marL="2583249"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6pPr>
            <a:lvl7pPr marL="3052930"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7pPr>
            <a:lvl8pPr marL="3522612"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8pPr>
            <a:lvl9pPr marL="3992293"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9pPr>
          </a:lstStyle>
          <a:p>
            <a:fld id="{66ABF5FD-0940-45E5-90DE-D0DA2A383AB2}" type="slidenum">
              <a:rPr lang="en-GB" altLang="en-US" sz="1200">
                <a:solidFill>
                  <a:srgbClr val="FFFFFF"/>
                </a:solidFill>
                <a:latin typeface="Comic Sans MS" panose="030F0702030302020204" pitchFamily="66" charset="0"/>
              </a:rPr>
              <a:pPr/>
              <a:t>22</a:t>
            </a:fld>
            <a:endParaRPr lang="en-GB" altLang="en-US" sz="1200">
              <a:solidFill>
                <a:srgbClr val="FFFFFF"/>
              </a:solidFill>
              <a:latin typeface="Comic Sans MS" panose="030F0702030302020204" pitchFamily="66" charset="0"/>
            </a:endParaRPr>
          </a:p>
        </p:txBody>
      </p:sp>
      <p:sp>
        <p:nvSpPr>
          <p:cNvPr id="129026" name="Rectangle 1026"/>
          <p:cNvSpPr>
            <a:spLocks noGrp="1" noRot="1" noChangeAspect="1" noChangeArrowheads="1"/>
          </p:cNvSpPr>
          <p:nvPr>
            <p:ph type="sldImg"/>
          </p:nvPr>
        </p:nvSpPr>
        <p:spPr>
          <a:solidFill>
            <a:srgbClr val="FFFFFF"/>
          </a:solidFill>
          <a:ln/>
        </p:spPr>
      </p:sp>
      <p:sp>
        <p:nvSpPr>
          <p:cNvPr id="129027" name="Rectangle 1027"/>
          <p:cNvSpPr>
            <a:spLocks noGrp="1" noChangeArrowheads="1"/>
          </p:cNvSpPr>
          <p:nvPr>
            <p:ph type="body" idx="1"/>
          </p:nvPr>
        </p:nvSpPr>
        <p:spPr>
          <a:solidFill>
            <a:srgbClr val="FFFFFF"/>
          </a:solidFill>
          <a:ln>
            <a:solidFill>
              <a:srgbClr val="000000"/>
            </a:solidFill>
          </a:ln>
        </p:spPr>
        <p:txBody>
          <a:bodyPr/>
          <a:lstStyle/>
          <a:p>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40532152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500">
                <a:solidFill>
                  <a:schemeClr val="tx1"/>
                </a:solidFill>
                <a:latin typeface="Times New Roman" panose="02020603050405020304" pitchFamily="18" charset="0"/>
                <a:ea typeface="MS PGothic" panose="020B0600070205080204" pitchFamily="34" charset="-128"/>
              </a:defRPr>
            </a:lvl1pPr>
            <a:lvl2pPr marL="763233" indent="-293551">
              <a:defRPr sz="2500">
                <a:solidFill>
                  <a:schemeClr val="tx1"/>
                </a:solidFill>
                <a:latin typeface="Times New Roman" panose="02020603050405020304" pitchFamily="18" charset="0"/>
                <a:ea typeface="MS PGothic" panose="020B0600070205080204" pitchFamily="34" charset="-128"/>
              </a:defRPr>
            </a:lvl2pPr>
            <a:lvl3pPr marL="1174204" indent="-234841">
              <a:defRPr sz="2500">
                <a:solidFill>
                  <a:schemeClr val="tx1"/>
                </a:solidFill>
                <a:latin typeface="Times New Roman" panose="02020603050405020304" pitchFamily="18" charset="0"/>
                <a:ea typeface="MS PGothic" panose="020B0600070205080204" pitchFamily="34" charset="-128"/>
              </a:defRPr>
            </a:lvl3pPr>
            <a:lvl4pPr marL="1643885" indent="-234841">
              <a:defRPr sz="2500">
                <a:solidFill>
                  <a:schemeClr val="tx1"/>
                </a:solidFill>
                <a:latin typeface="Times New Roman" panose="02020603050405020304" pitchFamily="18" charset="0"/>
                <a:ea typeface="MS PGothic" panose="020B0600070205080204" pitchFamily="34" charset="-128"/>
              </a:defRPr>
            </a:lvl4pPr>
            <a:lvl5pPr marL="2113567" indent="-234841">
              <a:defRPr sz="2500">
                <a:solidFill>
                  <a:schemeClr val="tx1"/>
                </a:solidFill>
                <a:latin typeface="Times New Roman" panose="02020603050405020304" pitchFamily="18" charset="0"/>
                <a:ea typeface="MS PGothic" panose="020B0600070205080204" pitchFamily="34" charset="-128"/>
              </a:defRPr>
            </a:lvl5pPr>
            <a:lvl6pPr marL="2583249"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6pPr>
            <a:lvl7pPr marL="3052930"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7pPr>
            <a:lvl8pPr marL="3522612"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8pPr>
            <a:lvl9pPr marL="3992293"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9pPr>
          </a:lstStyle>
          <a:p>
            <a:fld id="{5AE30341-E898-435B-9ADB-50C0137A882D}" type="slidenum">
              <a:rPr lang="en-GB" altLang="en-US" sz="1200">
                <a:solidFill>
                  <a:srgbClr val="FFFFFF"/>
                </a:solidFill>
                <a:latin typeface="Comic Sans MS" panose="030F0702030302020204" pitchFamily="66" charset="0"/>
              </a:rPr>
              <a:pPr/>
              <a:t>23</a:t>
            </a:fld>
            <a:endParaRPr lang="en-GB" altLang="en-US" sz="1200">
              <a:solidFill>
                <a:srgbClr val="FFFFFF"/>
              </a:solidFill>
              <a:latin typeface="Comic Sans MS" panose="030F0702030302020204" pitchFamily="66" charset="0"/>
            </a:endParaRPr>
          </a:p>
        </p:txBody>
      </p:sp>
      <p:sp>
        <p:nvSpPr>
          <p:cNvPr id="131074" name="Rectangle 1026"/>
          <p:cNvSpPr>
            <a:spLocks noGrp="1" noRot="1" noChangeAspect="1" noChangeArrowheads="1"/>
          </p:cNvSpPr>
          <p:nvPr>
            <p:ph type="sldImg"/>
          </p:nvPr>
        </p:nvSpPr>
        <p:spPr>
          <a:solidFill>
            <a:srgbClr val="FFFFFF"/>
          </a:solidFill>
          <a:ln/>
        </p:spPr>
      </p:sp>
      <p:sp>
        <p:nvSpPr>
          <p:cNvPr id="131075" name="Rectangle 1027"/>
          <p:cNvSpPr>
            <a:spLocks noGrp="1" noChangeArrowheads="1"/>
          </p:cNvSpPr>
          <p:nvPr>
            <p:ph type="body" idx="1"/>
          </p:nvPr>
        </p:nvSpPr>
        <p:spPr>
          <a:solidFill>
            <a:srgbClr val="FFFFFF"/>
          </a:solidFill>
          <a:ln>
            <a:solidFill>
              <a:srgbClr val="000000"/>
            </a:solidFill>
          </a:ln>
        </p:spPr>
        <p:txBody>
          <a:bodyPr/>
          <a:lstStyle/>
          <a:p>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7732970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500">
                <a:solidFill>
                  <a:schemeClr val="tx1"/>
                </a:solidFill>
                <a:latin typeface="Times New Roman" panose="02020603050405020304" pitchFamily="18" charset="0"/>
                <a:ea typeface="MS PGothic" panose="020B0600070205080204" pitchFamily="34" charset="-128"/>
              </a:defRPr>
            </a:lvl1pPr>
            <a:lvl2pPr marL="763233" indent="-293551">
              <a:defRPr sz="2500">
                <a:solidFill>
                  <a:schemeClr val="tx1"/>
                </a:solidFill>
                <a:latin typeface="Times New Roman" panose="02020603050405020304" pitchFamily="18" charset="0"/>
                <a:ea typeface="MS PGothic" panose="020B0600070205080204" pitchFamily="34" charset="-128"/>
              </a:defRPr>
            </a:lvl2pPr>
            <a:lvl3pPr marL="1174204" indent="-234841">
              <a:defRPr sz="2500">
                <a:solidFill>
                  <a:schemeClr val="tx1"/>
                </a:solidFill>
                <a:latin typeface="Times New Roman" panose="02020603050405020304" pitchFamily="18" charset="0"/>
                <a:ea typeface="MS PGothic" panose="020B0600070205080204" pitchFamily="34" charset="-128"/>
              </a:defRPr>
            </a:lvl3pPr>
            <a:lvl4pPr marL="1643885" indent="-234841">
              <a:defRPr sz="2500">
                <a:solidFill>
                  <a:schemeClr val="tx1"/>
                </a:solidFill>
                <a:latin typeface="Times New Roman" panose="02020603050405020304" pitchFamily="18" charset="0"/>
                <a:ea typeface="MS PGothic" panose="020B0600070205080204" pitchFamily="34" charset="-128"/>
              </a:defRPr>
            </a:lvl4pPr>
            <a:lvl5pPr marL="2113567" indent="-234841">
              <a:defRPr sz="2500">
                <a:solidFill>
                  <a:schemeClr val="tx1"/>
                </a:solidFill>
                <a:latin typeface="Times New Roman" panose="02020603050405020304" pitchFamily="18" charset="0"/>
                <a:ea typeface="MS PGothic" panose="020B0600070205080204" pitchFamily="34" charset="-128"/>
              </a:defRPr>
            </a:lvl5pPr>
            <a:lvl6pPr marL="2583249"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6pPr>
            <a:lvl7pPr marL="3052930"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7pPr>
            <a:lvl8pPr marL="3522612"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8pPr>
            <a:lvl9pPr marL="3992293"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9pPr>
          </a:lstStyle>
          <a:p>
            <a:fld id="{7229B403-BB95-4454-A33D-DAFB05E97FA0}" type="slidenum">
              <a:rPr lang="en-GB" altLang="en-US" sz="1200">
                <a:solidFill>
                  <a:srgbClr val="FFFFFF"/>
                </a:solidFill>
                <a:latin typeface="Comic Sans MS" panose="030F0702030302020204" pitchFamily="66" charset="0"/>
              </a:rPr>
              <a:pPr/>
              <a:t>24</a:t>
            </a:fld>
            <a:endParaRPr lang="en-GB" altLang="en-US" sz="1200">
              <a:solidFill>
                <a:srgbClr val="FFFFFF"/>
              </a:solidFill>
              <a:latin typeface="Comic Sans MS" panose="030F0702030302020204" pitchFamily="66" charset="0"/>
            </a:endParaRPr>
          </a:p>
        </p:txBody>
      </p:sp>
      <p:sp>
        <p:nvSpPr>
          <p:cNvPr id="135170" name="Rectangle 1026"/>
          <p:cNvSpPr>
            <a:spLocks noGrp="1" noRot="1" noChangeAspect="1" noChangeArrowheads="1"/>
          </p:cNvSpPr>
          <p:nvPr>
            <p:ph type="sldImg"/>
          </p:nvPr>
        </p:nvSpPr>
        <p:spPr>
          <a:solidFill>
            <a:srgbClr val="FFFFFF"/>
          </a:solidFill>
          <a:ln/>
        </p:spPr>
      </p:sp>
      <p:sp>
        <p:nvSpPr>
          <p:cNvPr id="135171" name="Rectangle 1027"/>
          <p:cNvSpPr>
            <a:spLocks noGrp="1" noChangeArrowheads="1"/>
          </p:cNvSpPr>
          <p:nvPr>
            <p:ph type="body" idx="1"/>
          </p:nvPr>
        </p:nvSpPr>
        <p:spPr>
          <a:solidFill>
            <a:srgbClr val="FFFFFF"/>
          </a:solidFill>
          <a:ln>
            <a:solidFill>
              <a:srgbClr val="000000"/>
            </a:solidFill>
          </a:ln>
        </p:spPr>
        <p:txBody>
          <a:bodyPr/>
          <a:lstStyle/>
          <a:p>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8820558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500">
                <a:solidFill>
                  <a:schemeClr val="tx1"/>
                </a:solidFill>
                <a:latin typeface="Times New Roman" panose="02020603050405020304" pitchFamily="18" charset="0"/>
                <a:ea typeface="MS PGothic" panose="020B0600070205080204" pitchFamily="34" charset="-128"/>
              </a:defRPr>
            </a:lvl1pPr>
            <a:lvl2pPr marL="763233" indent="-293551">
              <a:defRPr sz="2500">
                <a:solidFill>
                  <a:schemeClr val="tx1"/>
                </a:solidFill>
                <a:latin typeface="Times New Roman" panose="02020603050405020304" pitchFamily="18" charset="0"/>
                <a:ea typeface="MS PGothic" panose="020B0600070205080204" pitchFamily="34" charset="-128"/>
              </a:defRPr>
            </a:lvl2pPr>
            <a:lvl3pPr marL="1174204" indent="-234841">
              <a:defRPr sz="2500">
                <a:solidFill>
                  <a:schemeClr val="tx1"/>
                </a:solidFill>
                <a:latin typeface="Times New Roman" panose="02020603050405020304" pitchFamily="18" charset="0"/>
                <a:ea typeface="MS PGothic" panose="020B0600070205080204" pitchFamily="34" charset="-128"/>
              </a:defRPr>
            </a:lvl3pPr>
            <a:lvl4pPr marL="1643885" indent="-234841">
              <a:defRPr sz="2500">
                <a:solidFill>
                  <a:schemeClr val="tx1"/>
                </a:solidFill>
                <a:latin typeface="Times New Roman" panose="02020603050405020304" pitchFamily="18" charset="0"/>
                <a:ea typeface="MS PGothic" panose="020B0600070205080204" pitchFamily="34" charset="-128"/>
              </a:defRPr>
            </a:lvl4pPr>
            <a:lvl5pPr marL="2113567" indent="-234841">
              <a:defRPr sz="2500">
                <a:solidFill>
                  <a:schemeClr val="tx1"/>
                </a:solidFill>
                <a:latin typeface="Times New Roman" panose="02020603050405020304" pitchFamily="18" charset="0"/>
                <a:ea typeface="MS PGothic" panose="020B0600070205080204" pitchFamily="34" charset="-128"/>
              </a:defRPr>
            </a:lvl5pPr>
            <a:lvl6pPr marL="2583249"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6pPr>
            <a:lvl7pPr marL="3052930"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7pPr>
            <a:lvl8pPr marL="3522612"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8pPr>
            <a:lvl9pPr marL="3992293"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9pPr>
          </a:lstStyle>
          <a:p>
            <a:fld id="{5B5F7256-02AE-4212-B228-AD41FE2D44DE}" type="slidenum">
              <a:rPr lang="en-GB" altLang="en-US" sz="1200">
                <a:solidFill>
                  <a:srgbClr val="FFFFFF"/>
                </a:solidFill>
                <a:latin typeface="Comic Sans MS" panose="030F0702030302020204" pitchFamily="66" charset="0"/>
              </a:rPr>
              <a:pPr/>
              <a:t>25</a:t>
            </a:fld>
            <a:endParaRPr lang="en-GB" altLang="en-US" sz="1200">
              <a:solidFill>
                <a:srgbClr val="FFFFFF"/>
              </a:solidFill>
              <a:latin typeface="Comic Sans MS" panose="030F0702030302020204" pitchFamily="66" charset="0"/>
            </a:endParaRPr>
          </a:p>
        </p:txBody>
      </p:sp>
      <p:sp>
        <p:nvSpPr>
          <p:cNvPr id="139266" name="Rectangle 1026"/>
          <p:cNvSpPr>
            <a:spLocks noGrp="1" noRot="1" noChangeAspect="1" noChangeArrowheads="1"/>
          </p:cNvSpPr>
          <p:nvPr>
            <p:ph type="sldImg"/>
          </p:nvPr>
        </p:nvSpPr>
        <p:spPr>
          <a:solidFill>
            <a:srgbClr val="FFFFFF"/>
          </a:solidFill>
          <a:ln/>
        </p:spPr>
      </p:sp>
      <p:sp>
        <p:nvSpPr>
          <p:cNvPr id="139267" name="Rectangle 1027"/>
          <p:cNvSpPr>
            <a:spLocks noGrp="1" noChangeArrowheads="1"/>
          </p:cNvSpPr>
          <p:nvPr>
            <p:ph type="body" idx="1"/>
          </p:nvPr>
        </p:nvSpPr>
        <p:spPr>
          <a:solidFill>
            <a:srgbClr val="FFFFFF"/>
          </a:solidFill>
          <a:ln>
            <a:solidFill>
              <a:srgbClr val="000000"/>
            </a:solidFill>
          </a:ln>
        </p:spPr>
        <p:txBody>
          <a:bodyPr/>
          <a:lstStyle/>
          <a:p>
            <a:r>
              <a:rPr lang="en-US" altLang="en-US" dirty="0" smtClean="0">
                <a:latin typeface="Times New Roman" panose="02020603050405020304" pitchFamily="18" charset="0"/>
              </a:rPr>
              <a:t>A man once went to a counselor to help him with his depression.  Over the weeks the counselor tried many attempts to help him get out of his depression, but nothing worked.  The man repeatedly came into his office with his head hanging low.  Finally, one week the counselor advised, "Actually, my last bit of advice is this.  Last week I took my family to the circus where we saw </a:t>
            </a:r>
            <a:r>
              <a:rPr lang="en-US" altLang="en-US" dirty="0" err="1" smtClean="0">
                <a:latin typeface="Times New Roman" panose="02020603050405020304" pitchFamily="18" charset="0"/>
              </a:rPr>
              <a:t>Garbonzo</a:t>
            </a:r>
            <a:r>
              <a:rPr lang="en-US" altLang="en-US" dirty="0" smtClean="0">
                <a:latin typeface="Times New Roman" panose="02020603050405020304" pitchFamily="18" charset="0"/>
              </a:rPr>
              <a:t> the clown.  He is the funniest person I have ever seen.  Why don</a:t>
            </a:r>
            <a:r>
              <a:rPr lang="fr-FR" altLang="en-US" dirty="0" smtClean="0">
                <a:latin typeface="Times New Roman" panose="02020603050405020304" pitchFamily="18" charset="0"/>
              </a:rPr>
              <a:t>'</a:t>
            </a:r>
            <a:r>
              <a:rPr lang="en-US" altLang="en-US" dirty="0" smtClean="0">
                <a:latin typeface="Times New Roman" panose="02020603050405020304" pitchFamily="18" charset="0"/>
              </a:rPr>
              <a:t>t you buy a ticket and go to the show yourself?"  The man still kept his head low and said, "I </a:t>
            </a:r>
            <a:r>
              <a:rPr lang="en-US" altLang="en-US" i="1" dirty="0" smtClean="0">
                <a:latin typeface="Times New Roman" panose="02020603050405020304" pitchFamily="18" charset="0"/>
              </a:rPr>
              <a:t>am</a:t>
            </a:r>
            <a:r>
              <a:rPr lang="en-US" altLang="en-US" dirty="0" smtClean="0">
                <a:latin typeface="Times New Roman" panose="02020603050405020304" pitchFamily="18" charset="0"/>
              </a:rPr>
              <a:t> </a:t>
            </a:r>
            <a:r>
              <a:rPr lang="en-US" altLang="en-US" dirty="0" err="1" smtClean="0">
                <a:latin typeface="Times New Roman" panose="02020603050405020304" pitchFamily="18" charset="0"/>
              </a:rPr>
              <a:t>Garbonzo</a:t>
            </a:r>
            <a:r>
              <a:rPr lang="en-US" altLang="en-US" dirty="0" smtClean="0">
                <a:latin typeface="Times New Roman" panose="02020603050405020304" pitchFamily="18" charset="0"/>
              </a:rPr>
              <a:t> the Clown!"  Emptiness! </a:t>
            </a:r>
          </a:p>
        </p:txBody>
      </p:sp>
    </p:spTree>
    <p:extLst>
      <p:ext uri="{BB962C8B-B14F-4D97-AF65-F5344CB8AC3E}">
        <p14:creationId xmlns:p14="http://schemas.microsoft.com/office/powerpoint/2010/main" val="21129409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500">
                <a:solidFill>
                  <a:schemeClr val="tx1"/>
                </a:solidFill>
                <a:latin typeface="Times New Roman" panose="02020603050405020304" pitchFamily="18" charset="0"/>
                <a:ea typeface="MS PGothic" panose="020B0600070205080204" pitchFamily="34" charset="-128"/>
              </a:defRPr>
            </a:lvl1pPr>
            <a:lvl2pPr marL="763233" indent="-293551">
              <a:defRPr sz="2500">
                <a:solidFill>
                  <a:schemeClr val="tx1"/>
                </a:solidFill>
                <a:latin typeface="Times New Roman" panose="02020603050405020304" pitchFamily="18" charset="0"/>
                <a:ea typeface="MS PGothic" panose="020B0600070205080204" pitchFamily="34" charset="-128"/>
              </a:defRPr>
            </a:lvl2pPr>
            <a:lvl3pPr marL="1174204" indent="-234841">
              <a:defRPr sz="2500">
                <a:solidFill>
                  <a:schemeClr val="tx1"/>
                </a:solidFill>
                <a:latin typeface="Times New Roman" panose="02020603050405020304" pitchFamily="18" charset="0"/>
                <a:ea typeface="MS PGothic" panose="020B0600070205080204" pitchFamily="34" charset="-128"/>
              </a:defRPr>
            </a:lvl3pPr>
            <a:lvl4pPr marL="1643885" indent="-234841">
              <a:defRPr sz="2500">
                <a:solidFill>
                  <a:schemeClr val="tx1"/>
                </a:solidFill>
                <a:latin typeface="Times New Roman" panose="02020603050405020304" pitchFamily="18" charset="0"/>
                <a:ea typeface="MS PGothic" panose="020B0600070205080204" pitchFamily="34" charset="-128"/>
              </a:defRPr>
            </a:lvl4pPr>
            <a:lvl5pPr marL="2113567" indent="-234841">
              <a:defRPr sz="2500">
                <a:solidFill>
                  <a:schemeClr val="tx1"/>
                </a:solidFill>
                <a:latin typeface="Times New Roman" panose="02020603050405020304" pitchFamily="18" charset="0"/>
                <a:ea typeface="MS PGothic" panose="020B0600070205080204" pitchFamily="34" charset="-128"/>
              </a:defRPr>
            </a:lvl5pPr>
            <a:lvl6pPr marL="2583249"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6pPr>
            <a:lvl7pPr marL="3052930"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7pPr>
            <a:lvl8pPr marL="3522612"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8pPr>
            <a:lvl9pPr marL="3992293"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9pPr>
          </a:lstStyle>
          <a:p>
            <a:fld id="{29D987C9-9A98-49E7-876B-22E16640EF77}" type="slidenum">
              <a:rPr lang="en-GB" altLang="en-US" sz="1200">
                <a:solidFill>
                  <a:srgbClr val="FFFFFF"/>
                </a:solidFill>
                <a:latin typeface="Comic Sans MS" panose="030F0702030302020204" pitchFamily="66" charset="0"/>
              </a:rPr>
              <a:pPr/>
              <a:t>26</a:t>
            </a:fld>
            <a:endParaRPr lang="en-GB" altLang="en-US" sz="1200">
              <a:solidFill>
                <a:srgbClr val="FFFFFF"/>
              </a:solidFill>
              <a:latin typeface="Comic Sans MS" panose="030F0702030302020204" pitchFamily="66" charset="0"/>
            </a:endParaRPr>
          </a:p>
        </p:txBody>
      </p:sp>
      <p:sp>
        <p:nvSpPr>
          <p:cNvPr id="143362" name="Rectangle 1026"/>
          <p:cNvSpPr>
            <a:spLocks noGrp="1" noRot="1" noChangeAspect="1" noChangeArrowheads="1"/>
          </p:cNvSpPr>
          <p:nvPr>
            <p:ph type="sldImg"/>
          </p:nvPr>
        </p:nvSpPr>
        <p:spPr>
          <a:solidFill>
            <a:srgbClr val="FFFFFF"/>
          </a:solidFill>
          <a:ln/>
        </p:spPr>
      </p:sp>
      <p:sp>
        <p:nvSpPr>
          <p:cNvPr id="143363" name="Rectangle 1027"/>
          <p:cNvSpPr>
            <a:spLocks noGrp="1" noChangeArrowheads="1"/>
          </p:cNvSpPr>
          <p:nvPr>
            <p:ph type="body" idx="1"/>
          </p:nvPr>
        </p:nvSpPr>
        <p:spPr>
          <a:solidFill>
            <a:srgbClr val="FFFFFF"/>
          </a:solidFill>
          <a:ln>
            <a:solidFill>
              <a:srgbClr val="000000"/>
            </a:solidFill>
          </a:ln>
        </p:spPr>
        <p:txBody>
          <a:bodyPr/>
          <a:lstStyle/>
          <a:p>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35790757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500">
                <a:solidFill>
                  <a:schemeClr val="tx1"/>
                </a:solidFill>
                <a:latin typeface="Times New Roman" panose="02020603050405020304" pitchFamily="18" charset="0"/>
                <a:ea typeface="MS PGothic" panose="020B0600070205080204" pitchFamily="34" charset="-128"/>
              </a:defRPr>
            </a:lvl1pPr>
            <a:lvl2pPr marL="763233" indent="-293551">
              <a:defRPr sz="2500">
                <a:solidFill>
                  <a:schemeClr val="tx1"/>
                </a:solidFill>
                <a:latin typeface="Times New Roman" panose="02020603050405020304" pitchFamily="18" charset="0"/>
                <a:ea typeface="MS PGothic" panose="020B0600070205080204" pitchFamily="34" charset="-128"/>
              </a:defRPr>
            </a:lvl2pPr>
            <a:lvl3pPr marL="1174204" indent="-234841">
              <a:defRPr sz="2500">
                <a:solidFill>
                  <a:schemeClr val="tx1"/>
                </a:solidFill>
                <a:latin typeface="Times New Roman" panose="02020603050405020304" pitchFamily="18" charset="0"/>
                <a:ea typeface="MS PGothic" panose="020B0600070205080204" pitchFamily="34" charset="-128"/>
              </a:defRPr>
            </a:lvl3pPr>
            <a:lvl4pPr marL="1643885" indent="-234841">
              <a:defRPr sz="2500">
                <a:solidFill>
                  <a:schemeClr val="tx1"/>
                </a:solidFill>
                <a:latin typeface="Times New Roman" panose="02020603050405020304" pitchFamily="18" charset="0"/>
                <a:ea typeface="MS PGothic" panose="020B0600070205080204" pitchFamily="34" charset="-128"/>
              </a:defRPr>
            </a:lvl4pPr>
            <a:lvl5pPr marL="2113567" indent="-234841">
              <a:defRPr sz="2500">
                <a:solidFill>
                  <a:schemeClr val="tx1"/>
                </a:solidFill>
                <a:latin typeface="Times New Roman" panose="02020603050405020304" pitchFamily="18" charset="0"/>
                <a:ea typeface="MS PGothic" panose="020B0600070205080204" pitchFamily="34" charset="-128"/>
              </a:defRPr>
            </a:lvl5pPr>
            <a:lvl6pPr marL="2583249"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6pPr>
            <a:lvl7pPr marL="3052930"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7pPr>
            <a:lvl8pPr marL="3522612"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8pPr>
            <a:lvl9pPr marL="3992293"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9pPr>
          </a:lstStyle>
          <a:p>
            <a:fld id="{588D50A4-1D5B-448F-A901-0EF14B34EBBE}" type="slidenum">
              <a:rPr lang="en-GB" altLang="en-US" sz="1200">
                <a:solidFill>
                  <a:srgbClr val="FFFFFF"/>
                </a:solidFill>
                <a:latin typeface="Comic Sans MS" panose="030F0702030302020204" pitchFamily="66" charset="0"/>
              </a:rPr>
              <a:pPr/>
              <a:t>27</a:t>
            </a:fld>
            <a:endParaRPr lang="en-GB" altLang="en-US" sz="1200">
              <a:solidFill>
                <a:srgbClr val="FFFFFF"/>
              </a:solidFill>
              <a:latin typeface="Comic Sans MS" panose="030F0702030302020204" pitchFamily="66" charset="0"/>
            </a:endParaRPr>
          </a:p>
        </p:txBody>
      </p:sp>
      <p:sp>
        <p:nvSpPr>
          <p:cNvPr id="145410" name="Rectangle 1026"/>
          <p:cNvSpPr>
            <a:spLocks noGrp="1" noRot="1" noChangeAspect="1" noChangeArrowheads="1"/>
          </p:cNvSpPr>
          <p:nvPr>
            <p:ph type="sldImg"/>
          </p:nvPr>
        </p:nvSpPr>
        <p:spPr>
          <a:solidFill>
            <a:srgbClr val="FFFFFF"/>
          </a:solidFill>
          <a:ln/>
        </p:spPr>
      </p:sp>
      <p:sp>
        <p:nvSpPr>
          <p:cNvPr id="145411" name="Rectangle 1027"/>
          <p:cNvSpPr>
            <a:spLocks noGrp="1" noChangeArrowheads="1"/>
          </p:cNvSpPr>
          <p:nvPr>
            <p:ph type="body" idx="1"/>
          </p:nvPr>
        </p:nvSpPr>
        <p:spPr>
          <a:solidFill>
            <a:srgbClr val="FFFFFF"/>
          </a:solidFill>
          <a:ln>
            <a:solidFill>
              <a:srgbClr val="000000"/>
            </a:solidFill>
          </a:ln>
        </p:spPr>
        <p:txBody>
          <a:bodyPr/>
          <a:lstStyle/>
          <a:p>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5304118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500">
                <a:solidFill>
                  <a:schemeClr val="tx1"/>
                </a:solidFill>
                <a:latin typeface="Times New Roman" panose="02020603050405020304" pitchFamily="18" charset="0"/>
                <a:ea typeface="MS PGothic" panose="020B0600070205080204" pitchFamily="34" charset="-128"/>
              </a:defRPr>
            </a:lvl1pPr>
            <a:lvl2pPr marL="763233" indent="-293551">
              <a:defRPr sz="2500">
                <a:solidFill>
                  <a:schemeClr val="tx1"/>
                </a:solidFill>
                <a:latin typeface="Times New Roman" panose="02020603050405020304" pitchFamily="18" charset="0"/>
                <a:ea typeface="MS PGothic" panose="020B0600070205080204" pitchFamily="34" charset="-128"/>
              </a:defRPr>
            </a:lvl2pPr>
            <a:lvl3pPr marL="1174204" indent="-234841">
              <a:defRPr sz="2500">
                <a:solidFill>
                  <a:schemeClr val="tx1"/>
                </a:solidFill>
                <a:latin typeface="Times New Roman" panose="02020603050405020304" pitchFamily="18" charset="0"/>
                <a:ea typeface="MS PGothic" panose="020B0600070205080204" pitchFamily="34" charset="-128"/>
              </a:defRPr>
            </a:lvl3pPr>
            <a:lvl4pPr marL="1643885" indent="-234841">
              <a:defRPr sz="2500">
                <a:solidFill>
                  <a:schemeClr val="tx1"/>
                </a:solidFill>
                <a:latin typeface="Times New Roman" panose="02020603050405020304" pitchFamily="18" charset="0"/>
                <a:ea typeface="MS PGothic" panose="020B0600070205080204" pitchFamily="34" charset="-128"/>
              </a:defRPr>
            </a:lvl4pPr>
            <a:lvl5pPr marL="2113567" indent="-234841">
              <a:defRPr sz="2500">
                <a:solidFill>
                  <a:schemeClr val="tx1"/>
                </a:solidFill>
                <a:latin typeface="Times New Roman" panose="02020603050405020304" pitchFamily="18" charset="0"/>
                <a:ea typeface="MS PGothic" panose="020B0600070205080204" pitchFamily="34" charset="-128"/>
              </a:defRPr>
            </a:lvl5pPr>
            <a:lvl6pPr marL="2583249"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6pPr>
            <a:lvl7pPr marL="3052930"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7pPr>
            <a:lvl8pPr marL="3522612"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8pPr>
            <a:lvl9pPr marL="3992293"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9pPr>
          </a:lstStyle>
          <a:p>
            <a:fld id="{3A8EF7AC-BA4F-4E5A-8B74-8A2979BC5D95}" type="slidenum">
              <a:rPr lang="en-GB" altLang="en-US" sz="1200">
                <a:solidFill>
                  <a:srgbClr val="FFFFFF"/>
                </a:solidFill>
                <a:latin typeface="Comic Sans MS" panose="030F0702030302020204" pitchFamily="66" charset="0"/>
              </a:rPr>
              <a:pPr/>
              <a:t>28</a:t>
            </a:fld>
            <a:endParaRPr lang="en-GB" altLang="en-US" sz="1200">
              <a:solidFill>
                <a:srgbClr val="FFFFFF"/>
              </a:solidFill>
              <a:latin typeface="Comic Sans MS" panose="030F0702030302020204" pitchFamily="66" charset="0"/>
            </a:endParaRPr>
          </a:p>
        </p:txBody>
      </p:sp>
      <p:sp>
        <p:nvSpPr>
          <p:cNvPr id="147458" name="Rectangle 1026"/>
          <p:cNvSpPr>
            <a:spLocks noGrp="1" noRot="1" noChangeAspect="1" noChangeArrowheads="1"/>
          </p:cNvSpPr>
          <p:nvPr>
            <p:ph type="sldImg"/>
          </p:nvPr>
        </p:nvSpPr>
        <p:spPr>
          <a:solidFill>
            <a:srgbClr val="FFFFFF"/>
          </a:solidFill>
          <a:ln/>
        </p:spPr>
      </p:sp>
      <p:sp>
        <p:nvSpPr>
          <p:cNvPr id="147459" name="Rectangle 1027"/>
          <p:cNvSpPr>
            <a:spLocks noGrp="1" noChangeArrowheads="1"/>
          </p:cNvSpPr>
          <p:nvPr>
            <p:ph type="body" idx="1"/>
          </p:nvPr>
        </p:nvSpPr>
        <p:spPr>
          <a:solidFill>
            <a:srgbClr val="FFFFFF"/>
          </a:solidFill>
          <a:ln>
            <a:solidFill>
              <a:srgbClr val="000000"/>
            </a:solidFill>
          </a:ln>
        </p:spPr>
        <p:txBody>
          <a:bodyPr/>
          <a:lstStyle/>
          <a:p>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11014396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500">
                <a:solidFill>
                  <a:schemeClr val="tx1"/>
                </a:solidFill>
                <a:latin typeface="Times New Roman" panose="02020603050405020304" pitchFamily="18" charset="0"/>
                <a:ea typeface="MS PGothic" panose="020B0600070205080204" pitchFamily="34" charset="-128"/>
              </a:defRPr>
            </a:lvl1pPr>
            <a:lvl2pPr marL="763233" indent="-293551">
              <a:defRPr sz="2500">
                <a:solidFill>
                  <a:schemeClr val="tx1"/>
                </a:solidFill>
                <a:latin typeface="Times New Roman" panose="02020603050405020304" pitchFamily="18" charset="0"/>
                <a:ea typeface="MS PGothic" panose="020B0600070205080204" pitchFamily="34" charset="-128"/>
              </a:defRPr>
            </a:lvl2pPr>
            <a:lvl3pPr marL="1174204" indent="-234841">
              <a:defRPr sz="2500">
                <a:solidFill>
                  <a:schemeClr val="tx1"/>
                </a:solidFill>
                <a:latin typeface="Times New Roman" panose="02020603050405020304" pitchFamily="18" charset="0"/>
                <a:ea typeface="MS PGothic" panose="020B0600070205080204" pitchFamily="34" charset="-128"/>
              </a:defRPr>
            </a:lvl3pPr>
            <a:lvl4pPr marL="1643885" indent="-234841">
              <a:defRPr sz="2500">
                <a:solidFill>
                  <a:schemeClr val="tx1"/>
                </a:solidFill>
                <a:latin typeface="Times New Roman" panose="02020603050405020304" pitchFamily="18" charset="0"/>
                <a:ea typeface="MS PGothic" panose="020B0600070205080204" pitchFamily="34" charset="-128"/>
              </a:defRPr>
            </a:lvl4pPr>
            <a:lvl5pPr marL="2113567" indent="-234841">
              <a:defRPr sz="2500">
                <a:solidFill>
                  <a:schemeClr val="tx1"/>
                </a:solidFill>
                <a:latin typeface="Times New Roman" panose="02020603050405020304" pitchFamily="18" charset="0"/>
                <a:ea typeface="MS PGothic" panose="020B0600070205080204" pitchFamily="34" charset="-128"/>
              </a:defRPr>
            </a:lvl5pPr>
            <a:lvl6pPr marL="2583249"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6pPr>
            <a:lvl7pPr marL="3052930"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7pPr>
            <a:lvl8pPr marL="3522612"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8pPr>
            <a:lvl9pPr marL="3992293"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9pPr>
          </a:lstStyle>
          <a:p>
            <a:fld id="{91E63803-2C68-4A09-AED8-3923175C1E46}" type="slidenum">
              <a:rPr lang="en-GB" altLang="en-US" sz="1200">
                <a:solidFill>
                  <a:srgbClr val="FFFFFF"/>
                </a:solidFill>
                <a:latin typeface="Comic Sans MS" panose="030F0702030302020204" pitchFamily="66" charset="0"/>
              </a:rPr>
              <a:pPr/>
              <a:t>29</a:t>
            </a:fld>
            <a:endParaRPr lang="en-GB" altLang="en-US" sz="1200">
              <a:solidFill>
                <a:srgbClr val="FFFFFF"/>
              </a:solidFill>
              <a:latin typeface="Comic Sans MS" panose="030F0702030302020204" pitchFamily="66" charset="0"/>
            </a:endParaRPr>
          </a:p>
        </p:txBody>
      </p:sp>
      <p:sp>
        <p:nvSpPr>
          <p:cNvPr id="149506" name="Rectangle 1026"/>
          <p:cNvSpPr>
            <a:spLocks noGrp="1" noRot="1" noChangeAspect="1" noChangeArrowheads="1"/>
          </p:cNvSpPr>
          <p:nvPr>
            <p:ph type="sldImg"/>
          </p:nvPr>
        </p:nvSpPr>
        <p:spPr>
          <a:solidFill>
            <a:srgbClr val="FFFFFF"/>
          </a:solidFill>
          <a:ln/>
        </p:spPr>
      </p:sp>
      <p:sp>
        <p:nvSpPr>
          <p:cNvPr id="149507" name="Rectangle 1027"/>
          <p:cNvSpPr>
            <a:spLocks noGrp="1" noChangeArrowheads="1"/>
          </p:cNvSpPr>
          <p:nvPr>
            <p:ph type="body" idx="1"/>
          </p:nvPr>
        </p:nvSpPr>
        <p:spPr>
          <a:solidFill>
            <a:srgbClr val="FFFFFF"/>
          </a:solidFill>
          <a:ln>
            <a:solidFill>
              <a:srgbClr val="000000"/>
            </a:solidFill>
          </a:ln>
        </p:spPr>
        <p:txBody>
          <a:bodyPr/>
          <a:lstStyle/>
          <a:p>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35692726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500">
                <a:solidFill>
                  <a:schemeClr val="tx1"/>
                </a:solidFill>
                <a:latin typeface="Times New Roman" panose="02020603050405020304" pitchFamily="18" charset="0"/>
                <a:ea typeface="MS PGothic" panose="020B0600070205080204" pitchFamily="34" charset="-128"/>
              </a:defRPr>
            </a:lvl1pPr>
            <a:lvl2pPr marL="763233" indent="-293551">
              <a:defRPr sz="2500">
                <a:solidFill>
                  <a:schemeClr val="tx1"/>
                </a:solidFill>
                <a:latin typeface="Times New Roman" panose="02020603050405020304" pitchFamily="18" charset="0"/>
                <a:ea typeface="MS PGothic" panose="020B0600070205080204" pitchFamily="34" charset="-128"/>
              </a:defRPr>
            </a:lvl2pPr>
            <a:lvl3pPr marL="1174204" indent="-234841">
              <a:defRPr sz="2500">
                <a:solidFill>
                  <a:schemeClr val="tx1"/>
                </a:solidFill>
                <a:latin typeface="Times New Roman" panose="02020603050405020304" pitchFamily="18" charset="0"/>
                <a:ea typeface="MS PGothic" panose="020B0600070205080204" pitchFamily="34" charset="-128"/>
              </a:defRPr>
            </a:lvl3pPr>
            <a:lvl4pPr marL="1643885" indent="-234841">
              <a:defRPr sz="2500">
                <a:solidFill>
                  <a:schemeClr val="tx1"/>
                </a:solidFill>
                <a:latin typeface="Times New Roman" panose="02020603050405020304" pitchFamily="18" charset="0"/>
                <a:ea typeface="MS PGothic" panose="020B0600070205080204" pitchFamily="34" charset="-128"/>
              </a:defRPr>
            </a:lvl4pPr>
            <a:lvl5pPr marL="2113567" indent="-234841">
              <a:defRPr sz="2500">
                <a:solidFill>
                  <a:schemeClr val="tx1"/>
                </a:solidFill>
                <a:latin typeface="Times New Roman" panose="02020603050405020304" pitchFamily="18" charset="0"/>
                <a:ea typeface="MS PGothic" panose="020B0600070205080204" pitchFamily="34" charset="-128"/>
              </a:defRPr>
            </a:lvl5pPr>
            <a:lvl6pPr marL="2583249"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6pPr>
            <a:lvl7pPr marL="3052930"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7pPr>
            <a:lvl8pPr marL="3522612"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8pPr>
            <a:lvl9pPr marL="3992293"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9pPr>
          </a:lstStyle>
          <a:p>
            <a:fld id="{52DC9239-5911-4A6D-9415-330502F2D2D3}" type="slidenum">
              <a:rPr lang="en-GB" altLang="en-US" sz="1200">
                <a:solidFill>
                  <a:srgbClr val="FFFFFF"/>
                </a:solidFill>
                <a:latin typeface="Comic Sans MS" panose="030F0702030302020204" pitchFamily="66" charset="0"/>
              </a:rPr>
              <a:pPr/>
              <a:t>3</a:t>
            </a:fld>
            <a:endParaRPr lang="en-GB" altLang="en-US" sz="1200">
              <a:solidFill>
                <a:srgbClr val="FFFFFF"/>
              </a:solidFill>
              <a:latin typeface="Comic Sans MS" panose="030F0702030302020204" pitchFamily="66" charset="0"/>
            </a:endParaRPr>
          </a:p>
        </p:txBody>
      </p:sp>
      <p:sp>
        <p:nvSpPr>
          <p:cNvPr id="87042" name="Rectangle 1026"/>
          <p:cNvSpPr>
            <a:spLocks noGrp="1" noRot="1" noChangeAspect="1" noChangeArrowheads="1"/>
          </p:cNvSpPr>
          <p:nvPr>
            <p:ph type="sldImg"/>
          </p:nvPr>
        </p:nvSpPr>
        <p:spPr>
          <a:solidFill>
            <a:srgbClr val="FFFFFF"/>
          </a:solidFill>
          <a:ln/>
        </p:spPr>
      </p:sp>
      <p:sp>
        <p:nvSpPr>
          <p:cNvPr id="87043" name="Rectangle 1027"/>
          <p:cNvSpPr>
            <a:spLocks noGrp="1" noChangeArrowheads="1"/>
          </p:cNvSpPr>
          <p:nvPr>
            <p:ph type="body" idx="1"/>
          </p:nvPr>
        </p:nvSpPr>
        <p:spPr>
          <a:solidFill>
            <a:srgbClr val="FFFFFF"/>
          </a:solidFill>
          <a:ln>
            <a:solidFill>
              <a:srgbClr val="000000"/>
            </a:solidFill>
          </a:ln>
        </p:spPr>
        <p:txBody>
          <a:bodyPr/>
          <a:lstStyle/>
          <a:p>
            <a:r>
              <a:rPr lang="en-US" altLang="en-US" dirty="0" smtClean="0">
                <a:latin typeface="Times New Roman" panose="02020603050405020304" pitchFamily="18" charset="0"/>
              </a:rPr>
              <a:t>He is best known for his interest in aviation, having founded Hughes Aircraft.  This company sought to help the WWII effort by making the largest plane in history designed to transport 700 troops across the Atlantic. </a:t>
            </a:r>
          </a:p>
        </p:txBody>
      </p:sp>
    </p:spTree>
    <p:extLst>
      <p:ext uri="{BB962C8B-B14F-4D97-AF65-F5344CB8AC3E}">
        <p14:creationId xmlns:p14="http://schemas.microsoft.com/office/powerpoint/2010/main" val="25024859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500">
                <a:solidFill>
                  <a:schemeClr val="tx1"/>
                </a:solidFill>
                <a:latin typeface="Times New Roman" panose="02020603050405020304" pitchFamily="18" charset="0"/>
                <a:ea typeface="MS PGothic" panose="020B0600070205080204" pitchFamily="34" charset="-128"/>
              </a:defRPr>
            </a:lvl1pPr>
            <a:lvl2pPr marL="763233" indent="-293551">
              <a:defRPr sz="2500">
                <a:solidFill>
                  <a:schemeClr val="tx1"/>
                </a:solidFill>
                <a:latin typeface="Times New Roman" panose="02020603050405020304" pitchFamily="18" charset="0"/>
                <a:ea typeface="MS PGothic" panose="020B0600070205080204" pitchFamily="34" charset="-128"/>
              </a:defRPr>
            </a:lvl2pPr>
            <a:lvl3pPr marL="1174204" indent="-234841">
              <a:defRPr sz="2500">
                <a:solidFill>
                  <a:schemeClr val="tx1"/>
                </a:solidFill>
                <a:latin typeface="Times New Roman" panose="02020603050405020304" pitchFamily="18" charset="0"/>
                <a:ea typeface="MS PGothic" panose="020B0600070205080204" pitchFamily="34" charset="-128"/>
              </a:defRPr>
            </a:lvl3pPr>
            <a:lvl4pPr marL="1643885" indent="-234841">
              <a:defRPr sz="2500">
                <a:solidFill>
                  <a:schemeClr val="tx1"/>
                </a:solidFill>
                <a:latin typeface="Times New Roman" panose="02020603050405020304" pitchFamily="18" charset="0"/>
                <a:ea typeface="MS PGothic" panose="020B0600070205080204" pitchFamily="34" charset="-128"/>
              </a:defRPr>
            </a:lvl4pPr>
            <a:lvl5pPr marL="2113567" indent="-234841">
              <a:defRPr sz="2500">
                <a:solidFill>
                  <a:schemeClr val="tx1"/>
                </a:solidFill>
                <a:latin typeface="Times New Roman" panose="02020603050405020304" pitchFamily="18" charset="0"/>
                <a:ea typeface="MS PGothic" panose="020B0600070205080204" pitchFamily="34" charset="-128"/>
              </a:defRPr>
            </a:lvl5pPr>
            <a:lvl6pPr marL="2583249"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6pPr>
            <a:lvl7pPr marL="3052930"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7pPr>
            <a:lvl8pPr marL="3522612"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8pPr>
            <a:lvl9pPr marL="3992293"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9pPr>
          </a:lstStyle>
          <a:p>
            <a:fld id="{8F284F16-6C95-49F2-85DA-89053728CD5C}" type="slidenum">
              <a:rPr lang="en-GB" altLang="en-US" sz="1200">
                <a:solidFill>
                  <a:srgbClr val="FFFFFF"/>
                </a:solidFill>
                <a:latin typeface="Comic Sans MS" panose="030F0702030302020204" pitchFamily="66" charset="0"/>
              </a:rPr>
              <a:pPr/>
              <a:t>30</a:t>
            </a:fld>
            <a:endParaRPr lang="en-GB" altLang="en-US" sz="1200">
              <a:solidFill>
                <a:srgbClr val="FFFFFF"/>
              </a:solidFill>
              <a:latin typeface="Comic Sans MS" panose="030F0702030302020204" pitchFamily="66" charset="0"/>
            </a:endParaRPr>
          </a:p>
        </p:txBody>
      </p:sp>
      <p:sp>
        <p:nvSpPr>
          <p:cNvPr id="151554" name="Rectangle 1026"/>
          <p:cNvSpPr>
            <a:spLocks noGrp="1" noRot="1" noChangeAspect="1" noChangeArrowheads="1"/>
          </p:cNvSpPr>
          <p:nvPr>
            <p:ph type="sldImg"/>
          </p:nvPr>
        </p:nvSpPr>
        <p:spPr>
          <a:solidFill>
            <a:srgbClr val="FFFFFF"/>
          </a:solidFill>
          <a:ln/>
        </p:spPr>
      </p:sp>
      <p:sp>
        <p:nvSpPr>
          <p:cNvPr id="151555" name="Rectangle 1027"/>
          <p:cNvSpPr>
            <a:spLocks noGrp="1" noChangeArrowheads="1"/>
          </p:cNvSpPr>
          <p:nvPr>
            <p:ph type="body" idx="1"/>
          </p:nvPr>
        </p:nvSpPr>
        <p:spPr>
          <a:solidFill>
            <a:srgbClr val="FFFFFF"/>
          </a:solidFill>
          <a:ln>
            <a:solidFill>
              <a:srgbClr val="000000"/>
            </a:solidFill>
          </a:ln>
        </p:spPr>
        <p:txBody>
          <a:bodyPr/>
          <a:lstStyle/>
          <a:p>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38195458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500">
                <a:solidFill>
                  <a:schemeClr val="tx1"/>
                </a:solidFill>
                <a:latin typeface="Times New Roman" panose="02020603050405020304" pitchFamily="18" charset="0"/>
                <a:ea typeface="MS PGothic" panose="020B0600070205080204" pitchFamily="34" charset="-128"/>
              </a:defRPr>
            </a:lvl1pPr>
            <a:lvl2pPr marL="763233" indent="-293551">
              <a:defRPr sz="2500">
                <a:solidFill>
                  <a:schemeClr val="tx1"/>
                </a:solidFill>
                <a:latin typeface="Times New Roman" panose="02020603050405020304" pitchFamily="18" charset="0"/>
                <a:ea typeface="MS PGothic" panose="020B0600070205080204" pitchFamily="34" charset="-128"/>
              </a:defRPr>
            </a:lvl2pPr>
            <a:lvl3pPr marL="1174204" indent="-234841">
              <a:defRPr sz="2500">
                <a:solidFill>
                  <a:schemeClr val="tx1"/>
                </a:solidFill>
                <a:latin typeface="Times New Roman" panose="02020603050405020304" pitchFamily="18" charset="0"/>
                <a:ea typeface="MS PGothic" panose="020B0600070205080204" pitchFamily="34" charset="-128"/>
              </a:defRPr>
            </a:lvl3pPr>
            <a:lvl4pPr marL="1643885" indent="-234841">
              <a:defRPr sz="2500">
                <a:solidFill>
                  <a:schemeClr val="tx1"/>
                </a:solidFill>
                <a:latin typeface="Times New Roman" panose="02020603050405020304" pitchFamily="18" charset="0"/>
                <a:ea typeface="MS PGothic" panose="020B0600070205080204" pitchFamily="34" charset="-128"/>
              </a:defRPr>
            </a:lvl4pPr>
            <a:lvl5pPr marL="2113567" indent="-234841">
              <a:defRPr sz="2500">
                <a:solidFill>
                  <a:schemeClr val="tx1"/>
                </a:solidFill>
                <a:latin typeface="Times New Roman" panose="02020603050405020304" pitchFamily="18" charset="0"/>
                <a:ea typeface="MS PGothic" panose="020B0600070205080204" pitchFamily="34" charset="-128"/>
              </a:defRPr>
            </a:lvl5pPr>
            <a:lvl6pPr marL="2583249"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6pPr>
            <a:lvl7pPr marL="3052930"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7pPr>
            <a:lvl8pPr marL="3522612"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8pPr>
            <a:lvl9pPr marL="3992293"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9pPr>
          </a:lstStyle>
          <a:p>
            <a:fld id="{F8F762D7-E30C-41E9-BD9C-D506DEF1147E}" type="slidenum">
              <a:rPr lang="en-GB" altLang="en-US" sz="1200">
                <a:solidFill>
                  <a:srgbClr val="FFFFFF"/>
                </a:solidFill>
                <a:latin typeface="Comic Sans MS" panose="030F0702030302020204" pitchFamily="66" charset="0"/>
              </a:rPr>
              <a:pPr/>
              <a:t>31</a:t>
            </a:fld>
            <a:endParaRPr lang="en-GB" altLang="en-US" sz="1200">
              <a:solidFill>
                <a:srgbClr val="FFFFFF"/>
              </a:solidFill>
              <a:latin typeface="Comic Sans MS" panose="030F0702030302020204" pitchFamily="66" charset="0"/>
            </a:endParaRPr>
          </a:p>
        </p:txBody>
      </p:sp>
      <p:sp>
        <p:nvSpPr>
          <p:cNvPr id="153602" name="Rectangle 1026"/>
          <p:cNvSpPr>
            <a:spLocks noGrp="1" noRot="1" noChangeAspect="1" noChangeArrowheads="1"/>
          </p:cNvSpPr>
          <p:nvPr>
            <p:ph type="sldImg"/>
          </p:nvPr>
        </p:nvSpPr>
        <p:spPr>
          <a:solidFill>
            <a:srgbClr val="FFFFFF"/>
          </a:solidFill>
          <a:ln/>
        </p:spPr>
      </p:sp>
      <p:sp>
        <p:nvSpPr>
          <p:cNvPr id="153603" name="Rectangle 1027"/>
          <p:cNvSpPr>
            <a:spLocks noGrp="1" noChangeArrowheads="1"/>
          </p:cNvSpPr>
          <p:nvPr>
            <p:ph type="body" idx="1"/>
          </p:nvPr>
        </p:nvSpPr>
        <p:spPr>
          <a:solidFill>
            <a:srgbClr val="FFFFFF"/>
          </a:solidFill>
          <a:ln>
            <a:solidFill>
              <a:srgbClr val="000000"/>
            </a:solidFill>
          </a:ln>
        </p:spPr>
        <p:txBody>
          <a:bodyPr/>
          <a:lstStyle/>
          <a:p>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18355933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500">
                <a:solidFill>
                  <a:schemeClr val="tx1"/>
                </a:solidFill>
                <a:latin typeface="Times New Roman" panose="02020603050405020304" pitchFamily="18" charset="0"/>
                <a:ea typeface="MS PGothic" panose="020B0600070205080204" pitchFamily="34" charset="-128"/>
              </a:defRPr>
            </a:lvl1pPr>
            <a:lvl2pPr marL="763233" indent="-293551">
              <a:defRPr sz="2500">
                <a:solidFill>
                  <a:schemeClr val="tx1"/>
                </a:solidFill>
                <a:latin typeface="Times New Roman" panose="02020603050405020304" pitchFamily="18" charset="0"/>
                <a:ea typeface="MS PGothic" panose="020B0600070205080204" pitchFamily="34" charset="-128"/>
              </a:defRPr>
            </a:lvl2pPr>
            <a:lvl3pPr marL="1174204" indent="-234841">
              <a:defRPr sz="2500">
                <a:solidFill>
                  <a:schemeClr val="tx1"/>
                </a:solidFill>
                <a:latin typeface="Times New Roman" panose="02020603050405020304" pitchFamily="18" charset="0"/>
                <a:ea typeface="MS PGothic" panose="020B0600070205080204" pitchFamily="34" charset="-128"/>
              </a:defRPr>
            </a:lvl3pPr>
            <a:lvl4pPr marL="1643885" indent="-234841">
              <a:defRPr sz="2500">
                <a:solidFill>
                  <a:schemeClr val="tx1"/>
                </a:solidFill>
                <a:latin typeface="Times New Roman" panose="02020603050405020304" pitchFamily="18" charset="0"/>
                <a:ea typeface="MS PGothic" panose="020B0600070205080204" pitchFamily="34" charset="-128"/>
              </a:defRPr>
            </a:lvl4pPr>
            <a:lvl5pPr marL="2113567" indent="-234841">
              <a:defRPr sz="2500">
                <a:solidFill>
                  <a:schemeClr val="tx1"/>
                </a:solidFill>
                <a:latin typeface="Times New Roman" panose="02020603050405020304" pitchFamily="18" charset="0"/>
                <a:ea typeface="MS PGothic" panose="020B0600070205080204" pitchFamily="34" charset="-128"/>
              </a:defRPr>
            </a:lvl5pPr>
            <a:lvl6pPr marL="2583249"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6pPr>
            <a:lvl7pPr marL="3052930"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7pPr>
            <a:lvl8pPr marL="3522612"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8pPr>
            <a:lvl9pPr marL="3992293"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9pPr>
          </a:lstStyle>
          <a:p>
            <a:fld id="{798AB56E-2B72-40DE-94BC-52655355635B}" type="slidenum">
              <a:rPr lang="en-GB" altLang="en-US" sz="1200">
                <a:solidFill>
                  <a:srgbClr val="FFFFFF"/>
                </a:solidFill>
                <a:latin typeface="Comic Sans MS" panose="030F0702030302020204" pitchFamily="66" charset="0"/>
              </a:rPr>
              <a:pPr/>
              <a:t>32</a:t>
            </a:fld>
            <a:endParaRPr lang="en-GB" altLang="en-US" sz="1200">
              <a:solidFill>
                <a:srgbClr val="FFFFFF"/>
              </a:solidFill>
              <a:latin typeface="Comic Sans MS" panose="030F0702030302020204" pitchFamily="66" charset="0"/>
            </a:endParaRPr>
          </a:p>
        </p:txBody>
      </p:sp>
      <p:sp>
        <p:nvSpPr>
          <p:cNvPr id="155650" name="Rectangle 1026"/>
          <p:cNvSpPr>
            <a:spLocks noGrp="1" noRot="1" noChangeAspect="1" noChangeArrowheads="1"/>
          </p:cNvSpPr>
          <p:nvPr>
            <p:ph type="sldImg"/>
          </p:nvPr>
        </p:nvSpPr>
        <p:spPr>
          <a:solidFill>
            <a:srgbClr val="FFFFFF"/>
          </a:solidFill>
          <a:ln/>
        </p:spPr>
      </p:sp>
      <p:sp>
        <p:nvSpPr>
          <p:cNvPr id="155651" name="Rectangle 1027"/>
          <p:cNvSpPr>
            <a:spLocks noGrp="1" noChangeArrowheads="1"/>
          </p:cNvSpPr>
          <p:nvPr>
            <p:ph type="body" idx="1"/>
          </p:nvPr>
        </p:nvSpPr>
        <p:spPr>
          <a:solidFill>
            <a:srgbClr val="FFFFFF"/>
          </a:solidFill>
          <a:ln>
            <a:solidFill>
              <a:srgbClr val="000000"/>
            </a:solidFill>
          </a:ln>
        </p:spPr>
        <p:txBody>
          <a:bodyPr/>
          <a:lstStyle/>
          <a:p>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19072352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500">
                <a:solidFill>
                  <a:schemeClr val="tx1"/>
                </a:solidFill>
                <a:latin typeface="Times New Roman" panose="02020603050405020304" pitchFamily="18" charset="0"/>
                <a:ea typeface="MS PGothic" panose="020B0600070205080204" pitchFamily="34" charset="-128"/>
              </a:defRPr>
            </a:lvl1pPr>
            <a:lvl2pPr marL="763233" indent="-293551">
              <a:defRPr sz="2500">
                <a:solidFill>
                  <a:schemeClr val="tx1"/>
                </a:solidFill>
                <a:latin typeface="Times New Roman" panose="02020603050405020304" pitchFamily="18" charset="0"/>
                <a:ea typeface="MS PGothic" panose="020B0600070205080204" pitchFamily="34" charset="-128"/>
              </a:defRPr>
            </a:lvl2pPr>
            <a:lvl3pPr marL="1174204" indent="-234841">
              <a:defRPr sz="2500">
                <a:solidFill>
                  <a:schemeClr val="tx1"/>
                </a:solidFill>
                <a:latin typeface="Times New Roman" panose="02020603050405020304" pitchFamily="18" charset="0"/>
                <a:ea typeface="MS PGothic" panose="020B0600070205080204" pitchFamily="34" charset="-128"/>
              </a:defRPr>
            </a:lvl3pPr>
            <a:lvl4pPr marL="1643885" indent="-234841">
              <a:defRPr sz="2500">
                <a:solidFill>
                  <a:schemeClr val="tx1"/>
                </a:solidFill>
                <a:latin typeface="Times New Roman" panose="02020603050405020304" pitchFamily="18" charset="0"/>
                <a:ea typeface="MS PGothic" panose="020B0600070205080204" pitchFamily="34" charset="-128"/>
              </a:defRPr>
            </a:lvl4pPr>
            <a:lvl5pPr marL="2113567" indent="-234841">
              <a:defRPr sz="2500">
                <a:solidFill>
                  <a:schemeClr val="tx1"/>
                </a:solidFill>
                <a:latin typeface="Times New Roman" panose="02020603050405020304" pitchFamily="18" charset="0"/>
                <a:ea typeface="MS PGothic" panose="020B0600070205080204" pitchFamily="34" charset="-128"/>
              </a:defRPr>
            </a:lvl5pPr>
            <a:lvl6pPr marL="2583249"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6pPr>
            <a:lvl7pPr marL="3052930"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7pPr>
            <a:lvl8pPr marL="3522612"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8pPr>
            <a:lvl9pPr marL="3992293"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9pPr>
          </a:lstStyle>
          <a:p>
            <a:fld id="{6A9A34F5-0A03-49A3-82BF-8780F25364B8}" type="slidenum">
              <a:rPr lang="en-GB" altLang="en-US" sz="1200">
                <a:solidFill>
                  <a:srgbClr val="FFFFFF"/>
                </a:solidFill>
                <a:latin typeface="Comic Sans MS" panose="030F0702030302020204" pitchFamily="66" charset="0"/>
              </a:rPr>
              <a:pPr/>
              <a:t>33</a:t>
            </a:fld>
            <a:endParaRPr lang="en-GB" altLang="en-US" sz="1200">
              <a:solidFill>
                <a:srgbClr val="FFFFFF"/>
              </a:solidFill>
              <a:latin typeface="Comic Sans MS" panose="030F0702030302020204" pitchFamily="66" charset="0"/>
            </a:endParaRPr>
          </a:p>
        </p:txBody>
      </p:sp>
      <p:sp>
        <p:nvSpPr>
          <p:cNvPr id="161794" name="Rectangle 1026"/>
          <p:cNvSpPr>
            <a:spLocks noGrp="1" noRot="1" noChangeAspect="1" noChangeArrowheads="1"/>
          </p:cNvSpPr>
          <p:nvPr>
            <p:ph type="sldImg"/>
          </p:nvPr>
        </p:nvSpPr>
        <p:spPr>
          <a:solidFill>
            <a:srgbClr val="FFFFFF"/>
          </a:solidFill>
          <a:ln/>
        </p:spPr>
      </p:sp>
      <p:sp>
        <p:nvSpPr>
          <p:cNvPr id="161795" name="Rectangle 1027"/>
          <p:cNvSpPr>
            <a:spLocks noGrp="1" noChangeArrowheads="1"/>
          </p:cNvSpPr>
          <p:nvPr>
            <p:ph type="body" idx="1"/>
          </p:nvPr>
        </p:nvSpPr>
        <p:spPr>
          <a:solidFill>
            <a:srgbClr val="FFFFFF"/>
          </a:solidFill>
          <a:ln>
            <a:solidFill>
              <a:srgbClr val="000000"/>
            </a:solidFill>
          </a:ln>
        </p:spPr>
        <p:txBody>
          <a:bodyPr/>
          <a:lstStyle/>
          <a:p>
            <a:r>
              <a:rPr lang="en-US" altLang="en-US" dirty="0" smtClean="0">
                <a:latin typeface="Times New Roman" panose="02020603050405020304" pitchFamily="18" charset="0"/>
              </a:rPr>
              <a:t>Solomon built homes for himself (2:4a; 1 Kings 7:1-12) </a:t>
            </a:r>
          </a:p>
        </p:txBody>
      </p:sp>
    </p:spTree>
    <p:extLst>
      <p:ext uri="{BB962C8B-B14F-4D97-AF65-F5344CB8AC3E}">
        <p14:creationId xmlns:p14="http://schemas.microsoft.com/office/powerpoint/2010/main" val="3771037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500">
                <a:solidFill>
                  <a:schemeClr val="tx1"/>
                </a:solidFill>
                <a:latin typeface="Times New Roman" panose="02020603050405020304" pitchFamily="18" charset="0"/>
                <a:ea typeface="MS PGothic" panose="020B0600070205080204" pitchFamily="34" charset="-128"/>
              </a:defRPr>
            </a:lvl1pPr>
            <a:lvl2pPr marL="763233" indent="-293551">
              <a:defRPr sz="2500">
                <a:solidFill>
                  <a:schemeClr val="tx1"/>
                </a:solidFill>
                <a:latin typeface="Times New Roman" panose="02020603050405020304" pitchFamily="18" charset="0"/>
                <a:ea typeface="MS PGothic" panose="020B0600070205080204" pitchFamily="34" charset="-128"/>
              </a:defRPr>
            </a:lvl2pPr>
            <a:lvl3pPr marL="1174204" indent="-234841">
              <a:defRPr sz="2500">
                <a:solidFill>
                  <a:schemeClr val="tx1"/>
                </a:solidFill>
                <a:latin typeface="Times New Roman" panose="02020603050405020304" pitchFamily="18" charset="0"/>
                <a:ea typeface="MS PGothic" panose="020B0600070205080204" pitchFamily="34" charset="-128"/>
              </a:defRPr>
            </a:lvl3pPr>
            <a:lvl4pPr marL="1643885" indent="-234841">
              <a:defRPr sz="2500">
                <a:solidFill>
                  <a:schemeClr val="tx1"/>
                </a:solidFill>
                <a:latin typeface="Times New Roman" panose="02020603050405020304" pitchFamily="18" charset="0"/>
                <a:ea typeface="MS PGothic" panose="020B0600070205080204" pitchFamily="34" charset="-128"/>
              </a:defRPr>
            </a:lvl4pPr>
            <a:lvl5pPr marL="2113567" indent="-234841">
              <a:defRPr sz="2500">
                <a:solidFill>
                  <a:schemeClr val="tx1"/>
                </a:solidFill>
                <a:latin typeface="Times New Roman" panose="02020603050405020304" pitchFamily="18" charset="0"/>
                <a:ea typeface="MS PGothic" panose="020B0600070205080204" pitchFamily="34" charset="-128"/>
              </a:defRPr>
            </a:lvl5pPr>
            <a:lvl6pPr marL="2583249"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6pPr>
            <a:lvl7pPr marL="3052930"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7pPr>
            <a:lvl8pPr marL="3522612"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8pPr>
            <a:lvl9pPr marL="3992293"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9pPr>
          </a:lstStyle>
          <a:p>
            <a:fld id="{C2E89012-B55E-4D50-AF10-BD0075F664B4}" type="slidenum">
              <a:rPr lang="en-GB" altLang="en-US" sz="1200">
                <a:solidFill>
                  <a:srgbClr val="FFFFFF"/>
                </a:solidFill>
                <a:latin typeface="Comic Sans MS" panose="030F0702030302020204" pitchFamily="66" charset="0"/>
              </a:rPr>
              <a:pPr/>
              <a:t>34</a:t>
            </a:fld>
            <a:endParaRPr lang="en-GB" altLang="en-US" sz="1200">
              <a:solidFill>
                <a:srgbClr val="FFFFFF"/>
              </a:solidFill>
              <a:latin typeface="Comic Sans MS" panose="030F0702030302020204" pitchFamily="66" charset="0"/>
            </a:endParaRPr>
          </a:p>
        </p:txBody>
      </p:sp>
      <p:sp>
        <p:nvSpPr>
          <p:cNvPr id="163842" name="Rectangle 1026"/>
          <p:cNvSpPr>
            <a:spLocks noGrp="1" noRot="1" noChangeAspect="1" noChangeArrowheads="1"/>
          </p:cNvSpPr>
          <p:nvPr>
            <p:ph type="sldImg"/>
          </p:nvPr>
        </p:nvSpPr>
        <p:spPr>
          <a:solidFill>
            <a:srgbClr val="FFFFFF"/>
          </a:solidFill>
          <a:ln/>
        </p:spPr>
      </p:sp>
      <p:sp>
        <p:nvSpPr>
          <p:cNvPr id="163843" name="Rectangle 1027"/>
          <p:cNvSpPr>
            <a:spLocks noGrp="1" noChangeArrowheads="1"/>
          </p:cNvSpPr>
          <p:nvPr>
            <p:ph type="body" idx="1"/>
          </p:nvPr>
        </p:nvSpPr>
        <p:spPr>
          <a:solidFill>
            <a:srgbClr val="FFFFFF"/>
          </a:solidFill>
          <a:ln>
            <a:solidFill>
              <a:srgbClr val="000000"/>
            </a:solidFill>
          </a:ln>
        </p:spPr>
        <p:txBody>
          <a:bodyPr/>
          <a:lstStyle/>
          <a:p>
            <a:r>
              <a:rPr lang="en-US" altLang="en-US" dirty="0" smtClean="0">
                <a:latin typeface="Times New Roman" panose="02020603050405020304" pitchFamily="18" charset="0"/>
              </a:rPr>
              <a:t>Solomon planted vineyards for himself (2:4b; Song of Solomon 8:10-11) </a:t>
            </a:r>
          </a:p>
        </p:txBody>
      </p:sp>
    </p:spTree>
    <p:extLst>
      <p:ext uri="{BB962C8B-B14F-4D97-AF65-F5344CB8AC3E}">
        <p14:creationId xmlns:p14="http://schemas.microsoft.com/office/powerpoint/2010/main" val="28223059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500">
                <a:solidFill>
                  <a:schemeClr val="tx1"/>
                </a:solidFill>
                <a:latin typeface="Times New Roman" panose="02020603050405020304" pitchFamily="18" charset="0"/>
                <a:ea typeface="MS PGothic" panose="020B0600070205080204" pitchFamily="34" charset="-128"/>
              </a:defRPr>
            </a:lvl1pPr>
            <a:lvl2pPr marL="763233" indent="-293551">
              <a:defRPr sz="2500">
                <a:solidFill>
                  <a:schemeClr val="tx1"/>
                </a:solidFill>
                <a:latin typeface="Times New Roman" panose="02020603050405020304" pitchFamily="18" charset="0"/>
                <a:ea typeface="MS PGothic" panose="020B0600070205080204" pitchFamily="34" charset="-128"/>
              </a:defRPr>
            </a:lvl2pPr>
            <a:lvl3pPr marL="1174204" indent="-234841">
              <a:defRPr sz="2500">
                <a:solidFill>
                  <a:schemeClr val="tx1"/>
                </a:solidFill>
                <a:latin typeface="Times New Roman" panose="02020603050405020304" pitchFamily="18" charset="0"/>
                <a:ea typeface="MS PGothic" panose="020B0600070205080204" pitchFamily="34" charset="-128"/>
              </a:defRPr>
            </a:lvl3pPr>
            <a:lvl4pPr marL="1643885" indent="-234841">
              <a:defRPr sz="2500">
                <a:solidFill>
                  <a:schemeClr val="tx1"/>
                </a:solidFill>
                <a:latin typeface="Times New Roman" panose="02020603050405020304" pitchFamily="18" charset="0"/>
                <a:ea typeface="MS PGothic" panose="020B0600070205080204" pitchFamily="34" charset="-128"/>
              </a:defRPr>
            </a:lvl4pPr>
            <a:lvl5pPr marL="2113567" indent="-234841">
              <a:defRPr sz="2500">
                <a:solidFill>
                  <a:schemeClr val="tx1"/>
                </a:solidFill>
                <a:latin typeface="Times New Roman" panose="02020603050405020304" pitchFamily="18" charset="0"/>
                <a:ea typeface="MS PGothic" panose="020B0600070205080204" pitchFamily="34" charset="-128"/>
              </a:defRPr>
            </a:lvl5pPr>
            <a:lvl6pPr marL="2583249"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6pPr>
            <a:lvl7pPr marL="3052930"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7pPr>
            <a:lvl8pPr marL="3522612"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8pPr>
            <a:lvl9pPr marL="3992293"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9pPr>
          </a:lstStyle>
          <a:p>
            <a:fld id="{989CE229-C0EB-45FC-B251-913DC959F881}" type="slidenum">
              <a:rPr lang="en-GB" altLang="en-US" sz="1200">
                <a:solidFill>
                  <a:srgbClr val="FFFFFF"/>
                </a:solidFill>
                <a:latin typeface="Comic Sans MS" panose="030F0702030302020204" pitchFamily="66" charset="0"/>
              </a:rPr>
              <a:pPr/>
              <a:t>35</a:t>
            </a:fld>
            <a:endParaRPr lang="en-GB" altLang="en-US" sz="1200">
              <a:solidFill>
                <a:srgbClr val="FFFFFF"/>
              </a:solidFill>
              <a:latin typeface="Comic Sans MS" panose="030F0702030302020204" pitchFamily="66" charset="0"/>
            </a:endParaRPr>
          </a:p>
        </p:txBody>
      </p:sp>
      <p:sp>
        <p:nvSpPr>
          <p:cNvPr id="165890" name="Rectangle 1026"/>
          <p:cNvSpPr>
            <a:spLocks noGrp="1" noRot="1" noChangeAspect="1" noChangeArrowheads="1"/>
          </p:cNvSpPr>
          <p:nvPr>
            <p:ph type="sldImg"/>
          </p:nvPr>
        </p:nvSpPr>
        <p:spPr>
          <a:solidFill>
            <a:srgbClr val="FFFFFF"/>
          </a:solidFill>
          <a:ln/>
        </p:spPr>
      </p:sp>
      <p:sp>
        <p:nvSpPr>
          <p:cNvPr id="165891" name="Rectangle 1027"/>
          <p:cNvSpPr>
            <a:spLocks noGrp="1" noChangeArrowheads="1"/>
          </p:cNvSpPr>
          <p:nvPr>
            <p:ph type="body" idx="1"/>
          </p:nvPr>
        </p:nvSpPr>
        <p:spPr>
          <a:solidFill>
            <a:srgbClr val="FFFFFF"/>
          </a:solidFill>
          <a:ln>
            <a:solidFill>
              <a:srgbClr val="000000"/>
            </a:solidFill>
          </a:ln>
        </p:spPr>
        <p:txBody>
          <a:bodyPr/>
          <a:lstStyle/>
          <a:p>
            <a:r>
              <a:rPr lang="en-US" altLang="en-US" dirty="0" smtClean="0">
                <a:latin typeface="Times New Roman" panose="02020603050405020304" pitchFamily="18" charset="0"/>
              </a:rPr>
              <a:t>Solomon made gardens and parks for himself (2:5a) </a:t>
            </a:r>
          </a:p>
        </p:txBody>
      </p:sp>
    </p:spTree>
    <p:extLst>
      <p:ext uri="{BB962C8B-B14F-4D97-AF65-F5344CB8AC3E}">
        <p14:creationId xmlns:p14="http://schemas.microsoft.com/office/powerpoint/2010/main" val="24101411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500">
                <a:solidFill>
                  <a:schemeClr val="tx1"/>
                </a:solidFill>
                <a:latin typeface="Times New Roman" panose="02020603050405020304" pitchFamily="18" charset="0"/>
                <a:ea typeface="MS PGothic" panose="020B0600070205080204" pitchFamily="34" charset="-128"/>
              </a:defRPr>
            </a:lvl1pPr>
            <a:lvl2pPr marL="763233" indent="-293551">
              <a:defRPr sz="2500">
                <a:solidFill>
                  <a:schemeClr val="tx1"/>
                </a:solidFill>
                <a:latin typeface="Times New Roman" panose="02020603050405020304" pitchFamily="18" charset="0"/>
                <a:ea typeface="MS PGothic" panose="020B0600070205080204" pitchFamily="34" charset="-128"/>
              </a:defRPr>
            </a:lvl2pPr>
            <a:lvl3pPr marL="1174204" indent="-234841">
              <a:defRPr sz="2500">
                <a:solidFill>
                  <a:schemeClr val="tx1"/>
                </a:solidFill>
                <a:latin typeface="Times New Roman" panose="02020603050405020304" pitchFamily="18" charset="0"/>
                <a:ea typeface="MS PGothic" panose="020B0600070205080204" pitchFamily="34" charset="-128"/>
              </a:defRPr>
            </a:lvl3pPr>
            <a:lvl4pPr marL="1643885" indent="-234841">
              <a:defRPr sz="2500">
                <a:solidFill>
                  <a:schemeClr val="tx1"/>
                </a:solidFill>
                <a:latin typeface="Times New Roman" panose="02020603050405020304" pitchFamily="18" charset="0"/>
                <a:ea typeface="MS PGothic" panose="020B0600070205080204" pitchFamily="34" charset="-128"/>
              </a:defRPr>
            </a:lvl4pPr>
            <a:lvl5pPr marL="2113567" indent="-234841">
              <a:defRPr sz="2500">
                <a:solidFill>
                  <a:schemeClr val="tx1"/>
                </a:solidFill>
                <a:latin typeface="Times New Roman" panose="02020603050405020304" pitchFamily="18" charset="0"/>
                <a:ea typeface="MS PGothic" panose="020B0600070205080204" pitchFamily="34" charset="-128"/>
              </a:defRPr>
            </a:lvl5pPr>
            <a:lvl6pPr marL="2583249"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6pPr>
            <a:lvl7pPr marL="3052930"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7pPr>
            <a:lvl8pPr marL="3522612"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8pPr>
            <a:lvl9pPr marL="3992293"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9pPr>
          </a:lstStyle>
          <a:p>
            <a:fld id="{A6AB9B93-2BC5-4D01-92FE-450D6D3B63F2}" type="slidenum">
              <a:rPr lang="en-GB" altLang="en-US" sz="1200">
                <a:solidFill>
                  <a:srgbClr val="FFFFFF"/>
                </a:solidFill>
                <a:latin typeface="Comic Sans MS" panose="030F0702030302020204" pitchFamily="66" charset="0"/>
              </a:rPr>
              <a:pPr/>
              <a:t>36</a:t>
            </a:fld>
            <a:endParaRPr lang="en-GB" altLang="en-US" sz="1200">
              <a:solidFill>
                <a:srgbClr val="FFFFFF"/>
              </a:solidFill>
              <a:latin typeface="Comic Sans MS" panose="030F0702030302020204" pitchFamily="66" charset="0"/>
            </a:endParaRPr>
          </a:p>
        </p:txBody>
      </p:sp>
      <p:sp>
        <p:nvSpPr>
          <p:cNvPr id="167938" name="Rectangle 1026"/>
          <p:cNvSpPr>
            <a:spLocks noGrp="1" noRot="1" noChangeAspect="1" noChangeArrowheads="1"/>
          </p:cNvSpPr>
          <p:nvPr>
            <p:ph type="sldImg"/>
          </p:nvPr>
        </p:nvSpPr>
        <p:spPr>
          <a:solidFill>
            <a:srgbClr val="FFFFFF"/>
          </a:solidFill>
          <a:ln/>
        </p:spPr>
      </p:sp>
      <p:sp>
        <p:nvSpPr>
          <p:cNvPr id="167939" name="Rectangle 1027"/>
          <p:cNvSpPr>
            <a:spLocks noGrp="1" noChangeArrowheads="1"/>
          </p:cNvSpPr>
          <p:nvPr>
            <p:ph type="body" idx="1"/>
          </p:nvPr>
        </p:nvSpPr>
        <p:spPr>
          <a:solidFill>
            <a:srgbClr val="FFFFFF"/>
          </a:solidFill>
          <a:ln>
            <a:solidFill>
              <a:srgbClr val="000000"/>
            </a:solidFill>
          </a:ln>
        </p:spPr>
        <p:txBody>
          <a:bodyPr/>
          <a:lstStyle/>
          <a:p>
            <a:r>
              <a:rPr lang="en-US" altLang="en-US" dirty="0" smtClean="0">
                <a:latin typeface="Times New Roman" panose="02020603050405020304" pitchFamily="18" charset="0"/>
              </a:rPr>
              <a:t>Solomon produced food for himself (2:5b) </a:t>
            </a:r>
          </a:p>
        </p:txBody>
      </p:sp>
    </p:spTree>
    <p:extLst>
      <p:ext uri="{BB962C8B-B14F-4D97-AF65-F5344CB8AC3E}">
        <p14:creationId xmlns:p14="http://schemas.microsoft.com/office/powerpoint/2010/main" val="22237046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500">
                <a:solidFill>
                  <a:schemeClr val="tx1"/>
                </a:solidFill>
                <a:latin typeface="Times New Roman" panose="02020603050405020304" pitchFamily="18" charset="0"/>
                <a:ea typeface="MS PGothic" panose="020B0600070205080204" pitchFamily="34" charset="-128"/>
              </a:defRPr>
            </a:lvl1pPr>
            <a:lvl2pPr marL="763233" indent="-293551">
              <a:defRPr sz="2500">
                <a:solidFill>
                  <a:schemeClr val="tx1"/>
                </a:solidFill>
                <a:latin typeface="Times New Roman" panose="02020603050405020304" pitchFamily="18" charset="0"/>
                <a:ea typeface="MS PGothic" panose="020B0600070205080204" pitchFamily="34" charset="-128"/>
              </a:defRPr>
            </a:lvl2pPr>
            <a:lvl3pPr marL="1174204" indent="-234841">
              <a:defRPr sz="2500">
                <a:solidFill>
                  <a:schemeClr val="tx1"/>
                </a:solidFill>
                <a:latin typeface="Times New Roman" panose="02020603050405020304" pitchFamily="18" charset="0"/>
                <a:ea typeface="MS PGothic" panose="020B0600070205080204" pitchFamily="34" charset="-128"/>
              </a:defRPr>
            </a:lvl3pPr>
            <a:lvl4pPr marL="1643885" indent="-234841">
              <a:defRPr sz="2500">
                <a:solidFill>
                  <a:schemeClr val="tx1"/>
                </a:solidFill>
                <a:latin typeface="Times New Roman" panose="02020603050405020304" pitchFamily="18" charset="0"/>
                <a:ea typeface="MS PGothic" panose="020B0600070205080204" pitchFamily="34" charset="-128"/>
              </a:defRPr>
            </a:lvl4pPr>
            <a:lvl5pPr marL="2113567" indent="-234841">
              <a:defRPr sz="2500">
                <a:solidFill>
                  <a:schemeClr val="tx1"/>
                </a:solidFill>
                <a:latin typeface="Times New Roman" panose="02020603050405020304" pitchFamily="18" charset="0"/>
                <a:ea typeface="MS PGothic" panose="020B0600070205080204" pitchFamily="34" charset="-128"/>
              </a:defRPr>
            </a:lvl5pPr>
            <a:lvl6pPr marL="2583249"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6pPr>
            <a:lvl7pPr marL="3052930"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7pPr>
            <a:lvl8pPr marL="3522612"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8pPr>
            <a:lvl9pPr marL="3992293"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9pPr>
          </a:lstStyle>
          <a:p>
            <a:fld id="{EA5F3223-FDFD-4297-81D5-B4BD2E533D00}" type="slidenum">
              <a:rPr lang="en-GB" altLang="en-US" sz="1200">
                <a:solidFill>
                  <a:srgbClr val="FFFFFF"/>
                </a:solidFill>
                <a:latin typeface="Comic Sans MS" panose="030F0702030302020204" pitchFamily="66" charset="0"/>
              </a:rPr>
              <a:pPr/>
              <a:t>37</a:t>
            </a:fld>
            <a:endParaRPr lang="en-GB" altLang="en-US" sz="1200">
              <a:solidFill>
                <a:srgbClr val="FFFFFF"/>
              </a:solidFill>
              <a:latin typeface="Comic Sans MS" panose="030F0702030302020204" pitchFamily="66" charset="0"/>
            </a:endParaRPr>
          </a:p>
        </p:txBody>
      </p:sp>
      <p:sp>
        <p:nvSpPr>
          <p:cNvPr id="169986" name="Rectangle 1026"/>
          <p:cNvSpPr>
            <a:spLocks noGrp="1" noRot="1" noChangeAspect="1" noChangeArrowheads="1"/>
          </p:cNvSpPr>
          <p:nvPr>
            <p:ph type="sldImg"/>
          </p:nvPr>
        </p:nvSpPr>
        <p:spPr>
          <a:solidFill>
            <a:srgbClr val="FFFFFF"/>
          </a:solidFill>
          <a:ln/>
        </p:spPr>
      </p:sp>
      <p:sp>
        <p:nvSpPr>
          <p:cNvPr id="169987" name="Rectangle 1027"/>
          <p:cNvSpPr>
            <a:spLocks noGrp="1" noChangeArrowheads="1"/>
          </p:cNvSpPr>
          <p:nvPr>
            <p:ph type="body" idx="1"/>
          </p:nvPr>
        </p:nvSpPr>
        <p:spPr>
          <a:solidFill>
            <a:srgbClr val="FFFFFF"/>
          </a:solidFill>
          <a:ln>
            <a:solidFill>
              <a:srgbClr val="000000"/>
            </a:solidFill>
          </a:ln>
        </p:spPr>
        <p:txBody>
          <a:bodyPr/>
          <a:lstStyle/>
          <a:p>
            <a:r>
              <a:rPr lang="en-US" altLang="en-US" dirty="0" smtClean="0">
                <a:latin typeface="Times New Roman" panose="02020603050405020304" pitchFamily="18" charset="0"/>
              </a:rPr>
              <a:t>Solomon built irrigation ponds for himself (2:6; Neh. 2:14; 3:15,16) </a:t>
            </a:r>
          </a:p>
        </p:txBody>
      </p:sp>
    </p:spTree>
    <p:extLst>
      <p:ext uri="{BB962C8B-B14F-4D97-AF65-F5344CB8AC3E}">
        <p14:creationId xmlns:p14="http://schemas.microsoft.com/office/powerpoint/2010/main" val="31451555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500">
                <a:solidFill>
                  <a:schemeClr val="tx1"/>
                </a:solidFill>
                <a:latin typeface="Times New Roman" panose="02020603050405020304" pitchFamily="18" charset="0"/>
                <a:ea typeface="MS PGothic" panose="020B0600070205080204" pitchFamily="34" charset="-128"/>
              </a:defRPr>
            </a:lvl1pPr>
            <a:lvl2pPr marL="763233" indent="-293551">
              <a:defRPr sz="2500">
                <a:solidFill>
                  <a:schemeClr val="tx1"/>
                </a:solidFill>
                <a:latin typeface="Times New Roman" panose="02020603050405020304" pitchFamily="18" charset="0"/>
                <a:ea typeface="MS PGothic" panose="020B0600070205080204" pitchFamily="34" charset="-128"/>
              </a:defRPr>
            </a:lvl2pPr>
            <a:lvl3pPr marL="1174204" indent="-234841">
              <a:defRPr sz="2500">
                <a:solidFill>
                  <a:schemeClr val="tx1"/>
                </a:solidFill>
                <a:latin typeface="Times New Roman" panose="02020603050405020304" pitchFamily="18" charset="0"/>
                <a:ea typeface="MS PGothic" panose="020B0600070205080204" pitchFamily="34" charset="-128"/>
              </a:defRPr>
            </a:lvl3pPr>
            <a:lvl4pPr marL="1643885" indent="-234841">
              <a:defRPr sz="2500">
                <a:solidFill>
                  <a:schemeClr val="tx1"/>
                </a:solidFill>
                <a:latin typeface="Times New Roman" panose="02020603050405020304" pitchFamily="18" charset="0"/>
                <a:ea typeface="MS PGothic" panose="020B0600070205080204" pitchFamily="34" charset="-128"/>
              </a:defRPr>
            </a:lvl4pPr>
            <a:lvl5pPr marL="2113567" indent="-234841">
              <a:defRPr sz="2500">
                <a:solidFill>
                  <a:schemeClr val="tx1"/>
                </a:solidFill>
                <a:latin typeface="Times New Roman" panose="02020603050405020304" pitchFamily="18" charset="0"/>
                <a:ea typeface="MS PGothic" panose="020B0600070205080204" pitchFamily="34" charset="-128"/>
              </a:defRPr>
            </a:lvl5pPr>
            <a:lvl6pPr marL="2583249"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6pPr>
            <a:lvl7pPr marL="3052930"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7pPr>
            <a:lvl8pPr marL="3522612"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8pPr>
            <a:lvl9pPr marL="3992293"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9pPr>
          </a:lstStyle>
          <a:p>
            <a:fld id="{8C509C12-7BEF-4F5C-9818-B5EDE467D0F6}" type="slidenum">
              <a:rPr lang="en-GB" altLang="en-US" sz="1200">
                <a:solidFill>
                  <a:srgbClr val="FFFFFF"/>
                </a:solidFill>
                <a:latin typeface="Comic Sans MS" panose="030F0702030302020204" pitchFamily="66" charset="0"/>
              </a:rPr>
              <a:pPr/>
              <a:t>38</a:t>
            </a:fld>
            <a:endParaRPr lang="en-GB" altLang="en-US" sz="1200">
              <a:solidFill>
                <a:srgbClr val="FFFFFF"/>
              </a:solidFill>
              <a:latin typeface="Comic Sans MS" panose="030F0702030302020204" pitchFamily="66" charset="0"/>
            </a:endParaRPr>
          </a:p>
        </p:txBody>
      </p:sp>
      <p:sp>
        <p:nvSpPr>
          <p:cNvPr id="172034" name="Rectangle 1026"/>
          <p:cNvSpPr>
            <a:spLocks noGrp="1" noRot="1" noChangeAspect="1" noChangeArrowheads="1"/>
          </p:cNvSpPr>
          <p:nvPr>
            <p:ph type="sldImg"/>
          </p:nvPr>
        </p:nvSpPr>
        <p:spPr>
          <a:solidFill>
            <a:srgbClr val="FFFFFF"/>
          </a:solidFill>
          <a:ln/>
        </p:spPr>
      </p:sp>
      <p:sp>
        <p:nvSpPr>
          <p:cNvPr id="172035" name="Rectangle 1027"/>
          <p:cNvSpPr>
            <a:spLocks noGrp="1" noChangeArrowheads="1"/>
          </p:cNvSpPr>
          <p:nvPr>
            <p:ph type="body" idx="1"/>
          </p:nvPr>
        </p:nvSpPr>
        <p:spPr>
          <a:solidFill>
            <a:srgbClr val="FFFFFF"/>
          </a:solidFill>
          <a:ln>
            <a:solidFill>
              <a:srgbClr val="000000"/>
            </a:solidFill>
          </a:ln>
        </p:spPr>
        <p:txBody>
          <a:bodyPr/>
          <a:lstStyle/>
          <a:p>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8898663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500">
                <a:solidFill>
                  <a:schemeClr val="tx1"/>
                </a:solidFill>
                <a:latin typeface="Times New Roman" panose="02020603050405020304" pitchFamily="18" charset="0"/>
                <a:ea typeface="MS PGothic" panose="020B0600070205080204" pitchFamily="34" charset="-128"/>
              </a:defRPr>
            </a:lvl1pPr>
            <a:lvl2pPr marL="763233" indent="-293551">
              <a:defRPr sz="2500">
                <a:solidFill>
                  <a:schemeClr val="tx1"/>
                </a:solidFill>
                <a:latin typeface="Times New Roman" panose="02020603050405020304" pitchFamily="18" charset="0"/>
                <a:ea typeface="MS PGothic" panose="020B0600070205080204" pitchFamily="34" charset="-128"/>
              </a:defRPr>
            </a:lvl2pPr>
            <a:lvl3pPr marL="1174204" indent="-234841">
              <a:defRPr sz="2500">
                <a:solidFill>
                  <a:schemeClr val="tx1"/>
                </a:solidFill>
                <a:latin typeface="Times New Roman" panose="02020603050405020304" pitchFamily="18" charset="0"/>
                <a:ea typeface="MS PGothic" panose="020B0600070205080204" pitchFamily="34" charset="-128"/>
              </a:defRPr>
            </a:lvl3pPr>
            <a:lvl4pPr marL="1643885" indent="-234841">
              <a:defRPr sz="2500">
                <a:solidFill>
                  <a:schemeClr val="tx1"/>
                </a:solidFill>
                <a:latin typeface="Times New Roman" panose="02020603050405020304" pitchFamily="18" charset="0"/>
                <a:ea typeface="MS PGothic" panose="020B0600070205080204" pitchFamily="34" charset="-128"/>
              </a:defRPr>
            </a:lvl4pPr>
            <a:lvl5pPr marL="2113567" indent="-234841">
              <a:defRPr sz="2500">
                <a:solidFill>
                  <a:schemeClr val="tx1"/>
                </a:solidFill>
                <a:latin typeface="Times New Roman" panose="02020603050405020304" pitchFamily="18" charset="0"/>
                <a:ea typeface="MS PGothic" panose="020B0600070205080204" pitchFamily="34" charset="-128"/>
              </a:defRPr>
            </a:lvl5pPr>
            <a:lvl6pPr marL="2583249"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6pPr>
            <a:lvl7pPr marL="3052930"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7pPr>
            <a:lvl8pPr marL="3522612"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8pPr>
            <a:lvl9pPr marL="3992293"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9pPr>
          </a:lstStyle>
          <a:p>
            <a:fld id="{2A258A4D-22B4-4C5B-A331-888C2CF2A6EE}" type="slidenum">
              <a:rPr lang="en-GB" altLang="en-US" sz="1200">
                <a:solidFill>
                  <a:srgbClr val="FFFFFF"/>
                </a:solidFill>
                <a:latin typeface="Comic Sans MS" panose="030F0702030302020204" pitchFamily="66" charset="0"/>
              </a:rPr>
              <a:pPr/>
              <a:t>39</a:t>
            </a:fld>
            <a:endParaRPr lang="en-GB" altLang="en-US" sz="1200">
              <a:solidFill>
                <a:srgbClr val="FFFFFF"/>
              </a:solidFill>
              <a:latin typeface="Comic Sans MS" panose="030F0702030302020204" pitchFamily="66" charset="0"/>
            </a:endParaRPr>
          </a:p>
        </p:txBody>
      </p:sp>
      <p:sp>
        <p:nvSpPr>
          <p:cNvPr id="174082" name="Rectangle 1026"/>
          <p:cNvSpPr>
            <a:spLocks noGrp="1" noRot="1" noChangeAspect="1" noChangeArrowheads="1"/>
          </p:cNvSpPr>
          <p:nvPr>
            <p:ph type="sldImg"/>
          </p:nvPr>
        </p:nvSpPr>
        <p:spPr>
          <a:solidFill>
            <a:srgbClr val="FFFFFF"/>
          </a:solidFill>
          <a:ln/>
        </p:spPr>
      </p:sp>
      <p:sp>
        <p:nvSpPr>
          <p:cNvPr id="174083" name="Rectangle 1027"/>
          <p:cNvSpPr>
            <a:spLocks noGrp="1" noChangeArrowheads="1"/>
          </p:cNvSpPr>
          <p:nvPr>
            <p:ph type="body" idx="1"/>
          </p:nvPr>
        </p:nvSpPr>
        <p:spPr>
          <a:solidFill>
            <a:srgbClr val="FFFFFF"/>
          </a:solidFill>
          <a:ln>
            <a:solidFill>
              <a:srgbClr val="000000"/>
            </a:solidFill>
          </a:ln>
        </p:spPr>
        <p:txBody>
          <a:bodyPr/>
          <a:lstStyle/>
          <a:p>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23053663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500">
                <a:solidFill>
                  <a:schemeClr val="tx1"/>
                </a:solidFill>
                <a:latin typeface="Times New Roman" panose="02020603050405020304" pitchFamily="18" charset="0"/>
                <a:ea typeface="MS PGothic" panose="020B0600070205080204" pitchFamily="34" charset="-128"/>
              </a:defRPr>
            </a:lvl1pPr>
            <a:lvl2pPr marL="763233" indent="-293551">
              <a:defRPr sz="2500">
                <a:solidFill>
                  <a:schemeClr val="tx1"/>
                </a:solidFill>
                <a:latin typeface="Times New Roman" panose="02020603050405020304" pitchFamily="18" charset="0"/>
                <a:ea typeface="MS PGothic" panose="020B0600070205080204" pitchFamily="34" charset="-128"/>
              </a:defRPr>
            </a:lvl2pPr>
            <a:lvl3pPr marL="1174204" indent="-234841">
              <a:defRPr sz="2500">
                <a:solidFill>
                  <a:schemeClr val="tx1"/>
                </a:solidFill>
                <a:latin typeface="Times New Roman" panose="02020603050405020304" pitchFamily="18" charset="0"/>
                <a:ea typeface="MS PGothic" panose="020B0600070205080204" pitchFamily="34" charset="-128"/>
              </a:defRPr>
            </a:lvl3pPr>
            <a:lvl4pPr marL="1643885" indent="-234841">
              <a:defRPr sz="2500">
                <a:solidFill>
                  <a:schemeClr val="tx1"/>
                </a:solidFill>
                <a:latin typeface="Times New Roman" panose="02020603050405020304" pitchFamily="18" charset="0"/>
                <a:ea typeface="MS PGothic" panose="020B0600070205080204" pitchFamily="34" charset="-128"/>
              </a:defRPr>
            </a:lvl4pPr>
            <a:lvl5pPr marL="2113567" indent="-234841">
              <a:defRPr sz="2500">
                <a:solidFill>
                  <a:schemeClr val="tx1"/>
                </a:solidFill>
                <a:latin typeface="Times New Roman" panose="02020603050405020304" pitchFamily="18" charset="0"/>
                <a:ea typeface="MS PGothic" panose="020B0600070205080204" pitchFamily="34" charset="-128"/>
              </a:defRPr>
            </a:lvl5pPr>
            <a:lvl6pPr marL="2583249"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6pPr>
            <a:lvl7pPr marL="3052930"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7pPr>
            <a:lvl8pPr marL="3522612"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8pPr>
            <a:lvl9pPr marL="3992293"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9pPr>
          </a:lstStyle>
          <a:p>
            <a:fld id="{999A7147-CEE9-4A2A-A597-2A6C81ACF0DF}" type="slidenum">
              <a:rPr lang="en-GB" altLang="en-US" sz="1200">
                <a:solidFill>
                  <a:srgbClr val="FFFFFF"/>
                </a:solidFill>
                <a:latin typeface="Comic Sans MS" panose="030F0702030302020204" pitchFamily="66" charset="0"/>
              </a:rPr>
              <a:pPr/>
              <a:t>4</a:t>
            </a:fld>
            <a:endParaRPr lang="en-GB" altLang="en-US" sz="1200">
              <a:solidFill>
                <a:srgbClr val="FFFFFF"/>
              </a:solidFill>
              <a:latin typeface="Comic Sans MS" panose="030F0702030302020204" pitchFamily="66" charset="0"/>
            </a:endParaRPr>
          </a:p>
        </p:txBody>
      </p:sp>
      <p:sp>
        <p:nvSpPr>
          <p:cNvPr id="89090" name="Rectangle 1026"/>
          <p:cNvSpPr>
            <a:spLocks noGrp="1" noRot="1" noChangeAspect="1" noChangeArrowheads="1"/>
          </p:cNvSpPr>
          <p:nvPr>
            <p:ph type="sldImg"/>
          </p:nvPr>
        </p:nvSpPr>
        <p:spPr>
          <a:solidFill>
            <a:srgbClr val="FFFFFF"/>
          </a:solidFill>
          <a:ln/>
        </p:spPr>
      </p:sp>
      <p:sp>
        <p:nvSpPr>
          <p:cNvPr id="89091" name="Rectangle 1027"/>
          <p:cNvSpPr>
            <a:spLocks noGrp="1" noChangeArrowheads="1"/>
          </p:cNvSpPr>
          <p:nvPr>
            <p:ph type="body" idx="1"/>
          </p:nvPr>
        </p:nvSpPr>
        <p:spPr>
          <a:solidFill>
            <a:srgbClr val="FFFFFF"/>
          </a:solidFill>
          <a:ln>
            <a:solidFill>
              <a:srgbClr val="000000"/>
            </a:solidFill>
          </a:ln>
        </p:spPr>
        <p:txBody>
          <a:bodyPr/>
          <a:lstStyle/>
          <a:p>
            <a:r>
              <a:rPr lang="en-US" altLang="en-US" dirty="0" smtClean="0">
                <a:latin typeface="Times New Roman" panose="02020603050405020304" pitchFamily="18" charset="0"/>
              </a:rPr>
              <a:t>Its wingspan was 97 meters, compared to the 80 meters of today</a:t>
            </a:r>
            <a:r>
              <a:rPr lang="fr-FR" altLang="en-US" dirty="0" smtClean="0">
                <a:latin typeface="Times New Roman" panose="02020603050405020304" pitchFamily="18" charset="0"/>
              </a:rPr>
              <a:t>'</a:t>
            </a:r>
            <a:r>
              <a:rPr lang="en-US" altLang="en-US" dirty="0" smtClean="0">
                <a:latin typeface="Times New Roman" panose="02020603050405020304" pitchFamily="18" charset="0"/>
              </a:rPr>
              <a:t>s A380! </a:t>
            </a:r>
          </a:p>
          <a:p>
            <a:endParaRPr lang="en-US" altLang="en-US" dirty="0" smtClean="0">
              <a:latin typeface="Times New Roman" panose="02020603050405020304" pitchFamily="18" charset="0"/>
            </a:endParaRPr>
          </a:p>
          <a:p>
            <a:r>
              <a:rPr lang="en-US" altLang="en-US" dirty="0" smtClean="0">
                <a:latin typeface="Times New Roman" panose="02020603050405020304" pitchFamily="18" charset="0"/>
              </a:rPr>
              <a:t>The other three planes are the (longest and heaviest) Russian transport An-225 (1988), A380, and B747.</a:t>
            </a:r>
          </a:p>
        </p:txBody>
      </p:sp>
    </p:spTree>
    <p:extLst>
      <p:ext uri="{BB962C8B-B14F-4D97-AF65-F5344CB8AC3E}">
        <p14:creationId xmlns:p14="http://schemas.microsoft.com/office/powerpoint/2010/main" val="34255603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500">
                <a:solidFill>
                  <a:schemeClr val="tx1"/>
                </a:solidFill>
                <a:latin typeface="Times New Roman" panose="02020603050405020304" pitchFamily="18" charset="0"/>
                <a:ea typeface="MS PGothic" panose="020B0600070205080204" pitchFamily="34" charset="-128"/>
              </a:defRPr>
            </a:lvl1pPr>
            <a:lvl2pPr marL="763233" indent="-293551">
              <a:defRPr sz="2500">
                <a:solidFill>
                  <a:schemeClr val="tx1"/>
                </a:solidFill>
                <a:latin typeface="Times New Roman" panose="02020603050405020304" pitchFamily="18" charset="0"/>
                <a:ea typeface="MS PGothic" panose="020B0600070205080204" pitchFamily="34" charset="-128"/>
              </a:defRPr>
            </a:lvl2pPr>
            <a:lvl3pPr marL="1174204" indent="-234841">
              <a:defRPr sz="2500">
                <a:solidFill>
                  <a:schemeClr val="tx1"/>
                </a:solidFill>
                <a:latin typeface="Times New Roman" panose="02020603050405020304" pitchFamily="18" charset="0"/>
                <a:ea typeface="MS PGothic" panose="020B0600070205080204" pitchFamily="34" charset="-128"/>
              </a:defRPr>
            </a:lvl3pPr>
            <a:lvl4pPr marL="1643885" indent="-234841">
              <a:defRPr sz="2500">
                <a:solidFill>
                  <a:schemeClr val="tx1"/>
                </a:solidFill>
                <a:latin typeface="Times New Roman" panose="02020603050405020304" pitchFamily="18" charset="0"/>
                <a:ea typeface="MS PGothic" panose="020B0600070205080204" pitchFamily="34" charset="-128"/>
              </a:defRPr>
            </a:lvl4pPr>
            <a:lvl5pPr marL="2113567" indent="-234841">
              <a:defRPr sz="2500">
                <a:solidFill>
                  <a:schemeClr val="tx1"/>
                </a:solidFill>
                <a:latin typeface="Times New Roman" panose="02020603050405020304" pitchFamily="18" charset="0"/>
                <a:ea typeface="MS PGothic" panose="020B0600070205080204" pitchFamily="34" charset="-128"/>
              </a:defRPr>
            </a:lvl5pPr>
            <a:lvl6pPr marL="2583249"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6pPr>
            <a:lvl7pPr marL="3052930"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7pPr>
            <a:lvl8pPr marL="3522612"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8pPr>
            <a:lvl9pPr marL="3992293"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9pPr>
          </a:lstStyle>
          <a:p>
            <a:fld id="{67F723C0-7140-4ED4-B489-4F1E4A97BD95}" type="slidenum">
              <a:rPr lang="en-GB" altLang="en-US" sz="1200">
                <a:solidFill>
                  <a:srgbClr val="FFFFFF"/>
                </a:solidFill>
                <a:latin typeface="Comic Sans MS" panose="030F0702030302020204" pitchFamily="66" charset="0"/>
              </a:rPr>
              <a:pPr/>
              <a:t>40</a:t>
            </a:fld>
            <a:endParaRPr lang="en-GB" altLang="en-US" sz="1200">
              <a:solidFill>
                <a:srgbClr val="FFFFFF"/>
              </a:solidFill>
              <a:latin typeface="Comic Sans MS" panose="030F0702030302020204" pitchFamily="66" charset="0"/>
            </a:endParaRPr>
          </a:p>
        </p:txBody>
      </p:sp>
      <p:sp>
        <p:nvSpPr>
          <p:cNvPr id="176130" name="Rectangle 1026"/>
          <p:cNvSpPr>
            <a:spLocks noGrp="1" noRot="1" noChangeAspect="1" noChangeArrowheads="1"/>
          </p:cNvSpPr>
          <p:nvPr>
            <p:ph type="sldImg"/>
          </p:nvPr>
        </p:nvSpPr>
        <p:spPr>
          <a:solidFill>
            <a:srgbClr val="FFFFFF"/>
          </a:solidFill>
          <a:ln/>
        </p:spPr>
      </p:sp>
      <p:sp>
        <p:nvSpPr>
          <p:cNvPr id="176131" name="Rectangle 1027"/>
          <p:cNvSpPr>
            <a:spLocks noGrp="1" noChangeArrowheads="1"/>
          </p:cNvSpPr>
          <p:nvPr>
            <p:ph type="body" idx="1"/>
          </p:nvPr>
        </p:nvSpPr>
        <p:spPr>
          <a:solidFill>
            <a:srgbClr val="FFFFFF"/>
          </a:solidFill>
          <a:ln>
            <a:solidFill>
              <a:srgbClr val="000000"/>
            </a:solidFill>
          </a:ln>
        </p:spPr>
        <p:txBody>
          <a:bodyPr/>
          <a:lstStyle/>
          <a:p>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23690544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500">
                <a:solidFill>
                  <a:schemeClr val="tx1"/>
                </a:solidFill>
                <a:latin typeface="Times New Roman" panose="02020603050405020304" pitchFamily="18" charset="0"/>
                <a:ea typeface="MS PGothic" panose="020B0600070205080204" pitchFamily="34" charset="-128"/>
              </a:defRPr>
            </a:lvl1pPr>
            <a:lvl2pPr marL="763233" indent="-293551">
              <a:defRPr sz="2500">
                <a:solidFill>
                  <a:schemeClr val="tx1"/>
                </a:solidFill>
                <a:latin typeface="Times New Roman" panose="02020603050405020304" pitchFamily="18" charset="0"/>
                <a:ea typeface="MS PGothic" panose="020B0600070205080204" pitchFamily="34" charset="-128"/>
              </a:defRPr>
            </a:lvl2pPr>
            <a:lvl3pPr marL="1174204" indent="-234841">
              <a:defRPr sz="2500">
                <a:solidFill>
                  <a:schemeClr val="tx1"/>
                </a:solidFill>
                <a:latin typeface="Times New Roman" panose="02020603050405020304" pitchFamily="18" charset="0"/>
                <a:ea typeface="MS PGothic" panose="020B0600070205080204" pitchFamily="34" charset="-128"/>
              </a:defRPr>
            </a:lvl3pPr>
            <a:lvl4pPr marL="1643885" indent="-234841">
              <a:defRPr sz="2500">
                <a:solidFill>
                  <a:schemeClr val="tx1"/>
                </a:solidFill>
                <a:latin typeface="Times New Roman" panose="02020603050405020304" pitchFamily="18" charset="0"/>
                <a:ea typeface="MS PGothic" panose="020B0600070205080204" pitchFamily="34" charset="-128"/>
              </a:defRPr>
            </a:lvl4pPr>
            <a:lvl5pPr marL="2113567" indent="-234841">
              <a:defRPr sz="2500">
                <a:solidFill>
                  <a:schemeClr val="tx1"/>
                </a:solidFill>
                <a:latin typeface="Times New Roman" panose="02020603050405020304" pitchFamily="18" charset="0"/>
                <a:ea typeface="MS PGothic" panose="020B0600070205080204" pitchFamily="34" charset="-128"/>
              </a:defRPr>
            </a:lvl5pPr>
            <a:lvl6pPr marL="2583249"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6pPr>
            <a:lvl7pPr marL="3052930"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7pPr>
            <a:lvl8pPr marL="3522612"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8pPr>
            <a:lvl9pPr marL="3992293"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9pPr>
          </a:lstStyle>
          <a:p>
            <a:fld id="{133C4231-1840-493A-B886-B9BFC927977B}" type="slidenum">
              <a:rPr lang="en-GB" altLang="en-US" sz="1200">
                <a:solidFill>
                  <a:srgbClr val="FFFFFF"/>
                </a:solidFill>
                <a:latin typeface="Comic Sans MS" panose="030F0702030302020204" pitchFamily="66" charset="0"/>
              </a:rPr>
              <a:pPr/>
              <a:t>41</a:t>
            </a:fld>
            <a:endParaRPr lang="en-GB" altLang="en-US" sz="1200">
              <a:solidFill>
                <a:srgbClr val="FFFFFF"/>
              </a:solidFill>
              <a:latin typeface="Comic Sans MS" panose="030F0702030302020204" pitchFamily="66" charset="0"/>
            </a:endParaRPr>
          </a:p>
        </p:txBody>
      </p:sp>
      <p:sp>
        <p:nvSpPr>
          <p:cNvPr id="178178" name="Rectangle 1026"/>
          <p:cNvSpPr>
            <a:spLocks noGrp="1" noRot="1" noChangeAspect="1" noChangeArrowheads="1"/>
          </p:cNvSpPr>
          <p:nvPr>
            <p:ph type="sldImg"/>
          </p:nvPr>
        </p:nvSpPr>
        <p:spPr>
          <a:solidFill>
            <a:srgbClr val="FFFFFF"/>
          </a:solidFill>
          <a:ln/>
        </p:spPr>
      </p:sp>
      <p:sp>
        <p:nvSpPr>
          <p:cNvPr id="178179" name="Rectangle 1027"/>
          <p:cNvSpPr>
            <a:spLocks noGrp="1" noChangeArrowheads="1"/>
          </p:cNvSpPr>
          <p:nvPr>
            <p:ph type="body" idx="1"/>
          </p:nvPr>
        </p:nvSpPr>
        <p:spPr>
          <a:solidFill>
            <a:srgbClr val="FFFFFF"/>
          </a:solidFill>
          <a:ln>
            <a:solidFill>
              <a:srgbClr val="000000"/>
            </a:solidFill>
          </a:ln>
        </p:spPr>
        <p:txBody>
          <a:bodyPr/>
          <a:lstStyle/>
          <a:p>
            <a:endParaRPr lang="en-US" altLang="en-US" dirty="0" smtClean="0">
              <a:latin typeface="Times New Roman" panose="02020603050405020304" pitchFamily="18" charset="0"/>
            </a:endParaRPr>
          </a:p>
        </p:txBody>
      </p:sp>
    </p:spTree>
    <p:extLst>
      <p:ext uri="{BB962C8B-B14F-4D97-AF65-F5344CB8AC3E}">
        <p14:creationId xmlns:p14="http://schemas.microsoft.com/office/powerpoint/2010/main" val="42487652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500">
                <a:solidFill>
                  <a:schemeClr val="tx1"/>
                </a:solidFill>
                <a:latin typeface="Times New Roman" panose="02020603050405020304" pitchFamily="18" charset="0"/>
                <a:ea typeface="MS PGothic" panose="020B0600070205080204" pitchFamily="34" charset="-128"/>
              </a:defRPr>
            </a:lvl1pPr>
            <a:lvl2pPr marL="763233" indent="-293551">
              <a:defRPr sz="2500">
                <a:solidFill>
                  <a:schemeClr val="tx1"/>
                </a:solidFill>
                <a:latin typeface="Times New Roman" panose="02020603050405020304" pitchFamily="18" charset="0"/>
                <a:ea typeface="MS PGothic" panose="020B0600070205080204" pitchFamily="34" charset="-128"/>
              </a:defRPr>
            </a:lvl2pPr>
            <a:lvl3pPr marL="1174204" indent="-234841">
              <a:defRPr sz="2500">
                <a:solidFill>
                  <a:schemeClr val="tx1"/>
                </a:solidFill>
                <a:latin typeface="Times New Roman" panose="02020603050405020304" pitchFamily="18" charset="0"/>
                <a:ea typeface="MS PGothic" panose="020B0600070205080204" pitchFamily="34" charset="-128"/>
              </a:defRPr>
            </a:lvl3pPr>
            <a:lvl4pPr marL="1643885" indent="-234841">
              <a:defRPr sz="2500">
                <a:solidFill>
                  <a:schemeClr val="tx1"/>
                </a:solidFill>
                <a:latin typeface="Times New Roman" panose="02020603050405020304" pitchFamily="18" charset="0"/>
                <a:ea typeface="MS PGothic" panose="020B0600070205080204" pitchFamily="34" charset="-128"/>
              </a:defRPr>
            </a:lvl4pPr>
            <a:lvl5pPr marL="2113567" indent="-234841">
              <a:defRPr sz="2500">
                <a:solidFill>
                  <a:schemeClr val="tx1"/>
                </a:solidFill>
                <a:latin typeface="Times New Roman" panose="02020603050405020304" pitchFamily="18" charset="0"/>
                <a:ea typeface="MS PGothic" panose="020B0600070205080204" pitchFamily="34" charset="-128"/>
              </a:defRPr>
            </a:lvl5pPr>
            <a:lvl6pPr marL="2583249"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6pPr>
            <a:lvl7pPr marL="3052930"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7pPr>
            <a:lvl8pPr marL="3522612"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8pPr>
            <a:lvl9pPr marL="3992293"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9pPr>
          </a:lstStyle>
          <a:p>
            <a:fld id="{1A0191BA-AC48-4193-808E-5EF38A3F53B6}" type="slidenum">
              <a:rPr lang="en-GB" altLang="en-US" sz="1200">
                <a:solidFill>
                  <a:srgbClr val="FFFFFF"/>
                </a:solidFill>
                <a:latin typeface="Comic Sans MS" panose="030F0702030302020204" pitchFamily="66" charset="0"/>
              </a:rPr>
              <a:pPr/>
              <a:t>42</a:t>
            </a:fld>
            <a:endParaRPr lang="en-GB" altLang="en-US" sz="1200">
              <a:solidFill>
                <a:srgbClr val="FFFFFF"/>
              </a:solidFill>
              <a:latin typeface="Comic Sans MS" panose="030F0702030302020204" pitchFamily="66" charset="0"/>
            </a:endParaRPr>
          </a:p>
        </p:txBody>
      </p:sp>
      <p:sp>
        <p:nvSpPr>
          <p:cNvPr id="180226" name="Rectangle 1026"/>
          <p:cNvSpPr>
            <a:spLocks noGrp="1" noRot="1" noChangeAspect="1" noChangeArrowheads="1"/>
          </p:cNvSpPr>
          <p:nvPr>
            <p:ph type="sldImg"/>
          </p:nvPr>
        </p:nvSpPr>
        <p:spPr>
          <a:solidFill>
            <a:srgbClr val="FFFFFF"/>
          </a:solidFill>
          <a:ln/>
        </p:spPr>
      </p:sp>
      <p:sp>
        <p:nvSpPr>
          <p:cNvPr id="180227" name="Rectangle 1027"/>
          <p:cNvSpPr>
            <a:spLocks noGrp="1" noChangeArrowheads="1"/>
          </p:cNvSpPr>
          <p:nvPr>
            <p:ph type="body" idx="1"/>
          </p:nvPr>
        </p:nvSpPr>
        <p:spPr>
          <a:solidFill>
            <a:srgbClr val="FFFFFF"/>
          </a:solidFill>
          <a:ln>
            <a:solidFill>
              <a:srgbClr val="000000"/>
            </a:solidFill>
          </a:ln>
        </p:spPr>
        <p:txBody>
          <a:bodyPr/>
          <a:lstStyle/>
          <a:p>
            <a:endParaRPr lang="en-US" altLang="en-US" dirty="0" smtClean="0">
              <a:latin typeface="Times New Roman" panose="02020603050405020304" pitchFamily="18" charset="0"/>
            </a:endParaRPr>
          </a:p>
        </p:txBody>
      </p:sp>
    </p:spTree>
    <p:extLst>
      <p:ext uri="{BB962C8B-B14F-4D97-AF65-F5344CB8AC3E}">
        <p14:creationId xmlns:p14="http://schemas.microsoft.com/office/powerpoint/2010/main" val="7182990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500">
                <a:solidFill>
                  <a:schemeClr val="tx1"/>
                </a:solidFill>
                <a:latin typeface="Times New Roman" panose="02020603050405020304" pitchFamily="18" charset="0"/>
                <a:ea typeface="MS PGothic" panose="020B0600070205080204" pitchFamily="34" charset="-128"/>
              </a:defRPr>
            </a:lvl1pPr>
            <a:lvl2pPr marL="763233" indent="-293551">
              <a:defRPr sz="2500">
                <a:solidFill>
                  <a:schemeClr val="tx1"/>
                </a:solidFill>
                <a:latin typeface="Times New Roman" panose="02020603050405020304" pitchFamily="18" charset="0"/>
                <a:ea typeface="MS PGothic" panose="020B0600070205080204" pitchFamily="34" charset="-128"/>
              </a:defRPr>
            </a:lvl2pPr>
            <a:lvl3pPr marL="1174204" indent="-234841">
              <a:defRPr sz="2500">
                <a:solidFill>
                  <a:schemeClr val="tx1"/>
                </a:solidFill>
                <a:latin typeface="Times New Roman" panose="02020603050405020304" pitchFamily="18" charset="0"/>
                <a:ea typeface="MS PGothic" panose="020B0600070205080204" pitchFamily="34" charset="-128"/>
              </a:defRPr>
            </a:lvl3pPr>
            <a:lvl4pPr marL="1643885" indent="-234841">
              <a:defRPr sz="2500">
                <a:solidFill>
                  <a:schemeClr val="tx1"/>
                </a:solidFill>
                <a:latin typeface="Times New Roman" panose="02020603050405020304" pitchFamily="18" charset="0"/>
                <a:ea typeface="MS PGothic" panose="020B0600070205080204" pitchFamily="34" charset="-128"/>
              </a:defRPr>
            </a:lvl4pPr>
            <a:lvl5pPr marL="2113567" indent="-234841">
              <a:defRPr sz="2500">
                <a:solidFill>
                  <a:schemeClr val="tx1"/>
                </a:solidFill>
                <a:latin typeface="Times New Roman" panose="02020603050405020304" pitchFamily="18" charset="0"/>
                <a:ea typeface="MS PGothic" panose="020B0600070205080204" pitchFamily="34" charset="-128"/>
              </a:defRPr>
            </a:lvl5pPr>
            <a:lvl6pPr marL="2583249"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6pPr>
            <a:lvl7pPr marL="3052930"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7pPr>
            <a:lvl8pPr marL="3522612"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8pPr>
            <a:lvl9pPr marL="3992293"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9pPr>
          </a:lstStyle>
          <a:p>
            <a:fld id="{68891705-8081-454E-99B5-C0ED51743449}" type="slidenum">
              <a:rPr lang="en-GB" altLang="en-US" sz="1200">
                <a:solidFill>
                  <a:srgbClr val="FFFFFF"/>
                </a:solidFill>
                <a:latin typeface="Comic Sans MS" panose="030F0702030302020204" pitchFamily="66" charset="0"/>
              </a:rPr>
              <a:pPr/>
              <a:t>43</a:t>
            </a:fld>
            <a:endParaRPr lang="en-GB" altLang="en-US" sz="1200">
              <a:solidFill>
                <a:srgbClr val="FFFFFF"/>
              </a:solidFill>
              <a:latin typeface="Comic Sans MS" panose="030F0702030302020204" pitchFamily="66" charset="0"/>
            </a:endParaRPr>
          </a:p>
        </p:txBody>
      </p:sp>
      <p:sp>
        <p:nvSpPr>
          <p:cNvPr id="184322" name="Rectangle 1026"/>
          <p:cNvSpPr>
            <a:spLocks noGrp="1" noRot="1" noChangeAspect="1" noChangeArrowheads="1"/>
          </p:cNvSpPr>
          <p:nvPr>
            <p:ph type="sldImg"/>
          </p:nvPr>
        </p:nvSpPr>
        <p:spPr>
          <a:solidFill>
            <a:srgbClr val="FFFFFF"/>
          </a:solidFill>
          <a:ln/>
        </p:spPr>
      </p:sp>
      <p:sp>
        <p:nvSpPr>
          <p:cNvPr id="184323" name="Rectangle 1027"/>
          <p:cNvSpPr>
            <a:spLocks noGrp="1" noChangeArrowheads="1"/>
          </p:cNvSpPr>
          <p:nvPr>
            <p:ph type="body" idx="1"/>
          </p:nvPr>
        </p:nvSpPr>
        <p:spPr>
          <a:solidFill>
            <a:srgbClr val="FFFFFF"/>
          </a:solidFill>
          <a:ln>
            <a:solidFill>
              <a:srgbClr val="000000"/>
            </a:solidFill>
          </a:ln>
        </p:spPr>
        <p:txBody>
          <a:bodyPr/>
          <a:lstStyle/>
          <a:p>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8143015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500">
                <a:solidFill>
                  <a:schemeClr val="tx1"/>
                </a:solidFill>
                <a:latin typeface="Times New Roman" panose="02020603050405020304" pitchFamily="18" charset="0"/>
                <a:ea typeface="MS PGothic" panose="020B0600070205080204" pitchFamily="34" charset="-128"/>
              </a:defRPr>
            </a:lvl1pPr>
            <a:lvl2pPr marL="763233" indent="-293551">
              <a:defRPr sz="2500">
                <a:solidFill>
                  <a:schemeClr val="tx1"/>
                </a:solidFill>
                <a:latin typeface="Times New Roman" panose="02020603050405020304" pitchFamily="18" charset="0"/>
                <a:ea typeface="MS PGothic" panose="020B0600070205080204" pitchFamily="34" charset="-128"/>
              </a:defRPr>
            </a:lvl2pPr>
            <a:lvl3pPr marL="1174204" indent="-234841">
              <a:defRPr sz="2500">
                <a:solidFill>
                  <a:schemeClr val="tx1"/>
                </a:solidFill>
                <a:latin typeface="Times New Roman" panose="02020603050405020304" pitchFamily="18" charset="0"/>
                <a:ea typeface="MS PGothic" panose="020B0600070205080204" pitchFamily="34" charset="-128"/>
              </a:defRPr>
            </a:lvl3pPr>
            <a:lvl4pPr marL="1643885" indent="-234841">
              <a:defRPr sz="2500">
                <a:solidFill>
                  <a:schemeClr val="tx1"/>
                </a:solidFill>
                <a:latin typeface="Times New Roman" panose="02020603050405020304" pitchFamily="18" charset="0"/>
                <a:ea typeface="MS PGothic" panose="020B0600070205080204" pitchFamily="34" charset="-128"/>
              </a:defRPr>
            </a:lvl4pPr>
            <a:lvl5pPr marL="2113567" indent="-234841">
              <a:defRPr sz="2500">
                <a:solidFill>
                  <a:schemeClr val="tx1"/>
                </a:solidFill>
                <a:latin typeface="Times New Roman" panose="02020603050405020304" pitchFamily="18" charset="0"/>
                <a:ea typeface="MS PGothic" panose="020B0600070205080204" pitchFamily="34" charset="-128"/>
              </a:defRPr>
            </a:lvl5pPr>
            <a:lvl6pPr marL="2583249"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6pPr>
            <a:lvl7pPr marL="3052930"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7pPr>
            <a:lvl8pPr marL="3522612"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8pPr>
            <a:lvl9pPr marL="3992293"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9pPr>
          </a:lstStyle>
          <a:p>
            <a:fld id="{F8D5D230-1F65-4144-9B8B-37E6E430E322}" type="slidenum">
              <a:rPr lang="en-GB" altLang="en-US" sz="1200">
                <a:solidFill>
                  <a:srgbClr val="FFFFFF"/>
                </a:solidFill>
                <a:latin typeface="Comic Sans MS" panose="030F0702030302020204" pitchFamily="66" charset="0"/>
              </a:rPr>
              <a:pPr/>
              <a:t>44</a:t>
            </a:fld>
            <a:endParaRPr lang="en-GB" altLang="en-US" sz="1200">
              <a:solidFill>
                <a:srgbClr val="FFFFFF"/>
              </a:solidFill>
              <a:latin typeface="Comic Sans MS" panose="030F0702030302020204" pitchFamily="66" charset="0"/>
            </a:endParaRPr>
          </a:p>
        </p:txBody>
      </p:sp>
      <p:sp>
        <p:nvSpPr>
          <p:cNvPr id="186370" name="Rectangle 1026"/>
          <p:cNvSpPr>
            <a:spLocks noGrp="1" noRot="1" noChangeAspect="1" noChangeArrowheads="1"/>
          </p:cNvSpPr>
          <p:nvPr>
            <p:ph type="sldImg"/>
          </p:nvPr>
        </p:nvSpPr>
        <p:spPr>
          <a:solidFill>
            <a:srgbClr val="FFFFFF"/>
          </a:solidFill>
          <a:ln/>
        </p:spPr>
      </p:sp>
      <p:sp>
        <p:nvSpPr>
          <p:cNvPr id="186371" name="Rectangle 1027"/>
          <p:cNvSpPr>
            <a:spLocks noGrp="1" noChangeArrowheads="1"/>
          </p:cNvSpPr>
          <p:nvPr>
            <p:ph type="body" idx="1"/>
          </p:nvPr>
        </p:nvSpPr>
        <p:spPr>
          <a:solidFill>
            <a:srgbClr val="FFFFFF"/>
          </a:solidFill>
          <a:ln>
            <a:solidFill>
              <a:srgbClr val="000000"/>
            </a:solidFill>
          </a:ln>
        </p:spPr>
        <p:txBody>
          <a:bodyPr/>
          <a:lstStyle/>
          <a:p>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357069159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500">
                <a:solidFill>
                  <a:schemeClr val="tx1"/>
                </a:solidFill>
                <a:latin typeface="Times New Roman" panose="02020603050405020304" pitchFamily="18" charset="0"/>
                <a:ea typeface="MS PGothic" panose="020B0600070205080204" pitchFamily="34" charset="-128"/>
              </a:defRPr>
            </a:lvl1pPr>
            <a:lvl2pPr marL="763233" indent="-293551">
              <a:defRPr sz="2500">
                <a:solidFill>
                  <a:schemeClr val="tx1"/>
                </a:solidFill>
                <a:latin typeface="Times New Roman" panose="02020603050405020304" pitchFamily="18" charset="0"/>
                <a:ea typeface="MS PGothic" panose="020B0600070205080204" pitchFamily="34" charset="-128"/>
              </a:defRPr>
            </a:lvl2pPr>
            <a:lvl3pPr marL="1174204" indent="-234841">
              <a:defRPr sz="2500">
                <a:solidFill>
                  <a:schemeClr val="tx1"/>
                </a:solidFill>
                <a:latin typeface="Times New Roman" panose="02020603050405020304" pitchFamily="18" charset="0"/>
                <a:ea typeface="MS PGothic" panose="020B0600070205080204" pitchFamily="34" charset="-128"/>
              </a:defRPr>
            </a:lvl3pPr>
            <a:lvl4pPr marL="1643885" indent="-234841">
              <a:defRPr sz="2500">
                <a:solidFill>
                  <a:schemeClr val="tx1"/>
                </a:solidFill>
                <a:latin typeface="Times New Roman" panose="02020603050405020304" pitchFamily="18" charset="0"/>
                <a:ea typeface="MS PGothic" panose="020B0600070205080204" pitchFamily="34" charset="-128"/>
              </a:defRPr>
            </a:lvl4pPr>
            <a:lvl5pPr marL="2113567" indent="-234841">
              <a:defRPr sz="2500">
                <a:solidFill>
                  <a:schemeClr val="tx1"/>
                </a:solidFill>
                <a:latin typeface="Times New Roman" panose="02020603050405020304" pitchFamily="18" charset="0"/>
                <a:ea typeface="MS PGothic" panose="020B0600070205080204" pitchFamily="34" charset="-128"/>
              </a:defRPr>
            </a:lvl5pPr>
            <a:lvl6pPr marL="2583249"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6pPr>
            <a:lvl7pPr marL="3052930"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7pPr>
            <a:lvl8pPr marL="3522612"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8pPr>
            <a:lvl9pPr marL="3992293"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9pPr>
          </a:lstStyle>
          <a:p>
            <a:fld id="{A97A67F2-0A19-4FEF-83B9-CE83D335E3E3}" type="slidenum">
              <a:rPr lang="en-GB" altLang="en-US" sz="1200">
                <a:solidFill>
                  <a:srgbClr val="FFFFFF"/>
                </a:solidFill>
                <a:latin typeface="Comic Sans MS" panose="030F0702030302020204" pitchFamily="66" charset="0"/>
              </a:rPr>
              <a:pPr/>
              <a:t>45</a:t>
            </a:fld>
            <a:endParaRPr lang="en-GB" altLang="en-US" sz="1200">
              <a:solidFill>
                <a:srgbClr val="FFFFFF"/>
              </a:solidFill>
              <a:latin typeface="Comic Sans MS" panose="030F0702030302020204" pitchFamily="66"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5687233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500">
                <a:solidFill>
                  <a:schemeClr val="tx1"/>
                </a:solidFill>
                <a:latin typeface="Times New Roman" panose="02020603050405020304" pitchFamily="18" charset="0"/>
                <a:ea typeface="MS PGothic" panose="020B0600070205080204" pitchFamily="34" charset="-128"/>
              </a:defRPr>
            </a:lvl1pPr>
            <a:lvl2pPr marL="763233" indent="-293551">
              <a:defRPr sz="2500">
                <a:solidFill>
                  <a:schemeClr val="tx1"/>
                </a:solidFill>
                <a:latin typeface="Times New Roman" panose="02020603050405020304" pitchFamily="18" charset="0"/>
                <a:ea typeface="MS PGothic" panose="020B0600070205080204" pitchFamily="34" charset="-128"/>
              </a:defRPr>
            </a:lvl2pPr>
            <a:lvl3pPr marL="1174204" indent="-234841">
              <a:defRPr sz="2500">
                <a:solidFill>
                  <a:schemeClr val="tx1"/>
                </a:solidFill>
                <a:latin typeface="Times New Roman" panose="02020603050405020304" pitchFamily="18" charset="0"/>
                <a:ea typeface="MS PGothic" panose="020B0600070205080204" pitchFamily="34" charset="-128"/>
              </a:defRPr>
            </a:lvl3pPr>
            <a:lvl4pPr marL="1643885" indent="-234841">
              <a:defRPr sz="2500">
                <a:solidFill>
                  <a:schemeClr val="tx1"/>
                </a:solidFill>
                <a:latin typeface="Times New Roman" panose="02020603050405020304" pitchFamily="18" charset="0"/>
                <a:ea typeface="MS PGothic" panose="020B0600070205080204" pitchFamily="34" charset="-128"/>
              </a:defRPr>
            </a:lvl4pPr>
            <a:lvl5pPr marL="2113567" indent="-234841">
              <a:defRPr sz="2500">
                <a:solidFill>
                  <a:schemeClr val="tx1"/>
                </a:solidFill>
                <a:latin typeface="Times New Roman" panose="02020603050405020304" pitchFamily="18" charset="0"/>
                <a:ea typeface="MS PGothic" panose="020B0600070205080204" pitchFamily="34" charset="-128"/>
              </a:defRPr>
            </a:lvl5pPr>
            <a:lvl6pPr marL="2583249"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6pPr>
            <a:lvl7pPr marL="3052930"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7pPr>
            <a:lvl8pPr marL="3522612"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8pPr>
            <a:lvl9pPr marL="3992293"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9pPr>
          </a:lstStyle>
          <a:p>
            <a:fld id="{2C52C702-0D81-4C48-9DB2-C9F81C31C03E}" type="slidenum">
              <a:rPr lang="en-GB" altLang="en-US" sz="1200">
                <a:solidFill>
                  <a:srgbClr val="FFFFFF"/>
                </a:solidFill>
                <a:latin typeface="Comic Sans MS" panose="030F0702030302020204" pitchFamily="66" charset="0"/>
              </a:rPr>
              <a:pPr/>
              <a:t>46</a:t>
            </a:fld>
            <a:endParaRPr lang="en-GB" altLang="en-US" sz="1200">
              <a:solidFill>
                <a:srgbClr val="FFFFFF"/>
              </a:solidFill>
              <a:latin typeface="Comic Sans MS" panose="030F0702030302020204" pitchFamily="66" charset="0"/>
            </a:endParaRPr>
          </a:p>
        </p:txBody>
      </p:sp>
      <p:sp>
        <p:nvSpPr>
          <p:cNvPr id="192514" name="Rectangle 1026"/>
          <p:cNvSpPr>
            <a:spLocks noGrp="1" noRot="1" noChangeAspect="1" noChangeArrowheads="1"/>
          </p:cNvSpPr>
          <p:nvPr>
            <p:ph type="sldImg"/>
          </p:nvPr>
        </p:nvSpPr>
        <p:spPr>
          <a:solidFill>
            <a:srgbClr val="FFFFFF"/>
          </a:solidFill>
          <a:ln/>
        </p:spPr>
      </p:sp>
      <p:sp>
        <p:nvSpPr>
          <p:cNvPr id="192515" name="Rectangle 1027"/>
          <p:cNvSpPr>
            <a:spLocks noGrp="1" noChangeArrowheads="1"/>
          </p:cNvSpPr>
          <p:nvPr>
            <p:ph type="body" idx="1"/>
          </p:nvPr>
        </p:nvSpPr>
        <p:spPr>
          <a:solidFill>
            <a:srgbClr val="FFFFFF"/>
          </a:solidFill>
          <a:ln>
            <a:solidFill>
              <a:srgbClr val="000000"/>
            </a:solidFill>
          </a:ln>
        </p:spPr>
        <p:txBody>
          <a:bodyPr/>
          <a:lstStyle/>
          <a:p>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11053689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17259DB-4BAD-4CA0-899C-11E24145E16F}" type="slidenum">
              <a:rPr lang="en-US" altLang="en-US" smtClean="0"/>
              <a:pPr/>
              <a:t>47</a:t>
            </a:fld>
            <a:endParaRPr lang="en-US" altLang="en-US"/>
          </a:p>
        </p:txBody>
      </p:sp>
    </p:spTree>
    <p:extLst>
      <p:ext uri="{BB962C8B-B14F-4D97-AF65-F5344CB8AC3E}">
        <p14:creationId xmlns:p14="http://schemas.microsoft.com/office/powerpoint/2010/main" val="204402169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500">
                <a:solidFill>
                  <a:schemeClr val="tx1"/>
                </a:solidFill>
                <a:latin typeface="Times New Roman" panose="02020603050405020304" pitchFamily="18" charset="0"/>
                <a:ea typeface="MS PGothic" panose="020B0600070205080204" pitchFamily="34" charset="-128"/>
              </a:defRPr>
            </a:lvl1pPr>
            <a:lvl2pPr marL="763233" indent="-293551">
              <a:defRPr sz="2500">
                <a:solidFill>
                  <a:schemeClr val="tx1"/>
                </a:solidFill>
                <a:latin typeface="Times New Roman" panose="02020603050405020304" pitchFamily="18" charset="0"/>
                <a:ea typeface="MS PGothic" panose="020B0600070205080204" pitchFamily="34" charset="-128"/>
              </a:defRPr>
            </a:lvl2pPr>
            <a:lvl3pPr marL="1174204" indent="-234841">
              <a:defRPr sz="2500">
                <a:solidFill>
                  <a:schemeClr val="tx1"/>
                </a:solidFill>
                <a:latin typeface="Times New Roman" panose="02020603050405020304" pitchFamily="18" charset="0"/>
                <a:ea typeface="MS PGothic" panose="020B0600070205080204" pitchFamily="34" charset="-128"/>
              </a:defRPr>
            </a:lvl3pPr>
            <a:lvl4pPr marL="1643885" indent="-234841">
              <a:defRPr sz="2500">
                <a:solidFill>
                  <a:schemeClr val="tx1"/>
                </a:solidFill>
                <a:latin typeface="Times New Roman" panose="02020603050405020304" pitchFamily="18" charset="0"/>
                <a:ea typeface="MS PGothic" panose="020B0600070205080204" pitchFamily="34" charset="-128"/>
              </a:defRPr>
            </a:lvl4pPr>
            <a:lvl5pPr marL="2113567" indent="-234841">
              <a:defRPr sz="2500">
                <a:solidFill>
                  <a:schemeClr val="tx1"/>
                </a:solidFill>
                <a:latin typeface="Times New Roman" panose="02020603050405020304" pitchFamily="18" charset="0"/>
                <a:ea typeface="MS PGothic" panose="020B0600070205080204" pitchFamily="34" charset="-128"/>
              </a:defRPr>
            </a:lvl5pPr>
            <a:lvl6pPr marL="2583249"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6pPr>
            <a:lvl7pPr marL="3052930"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7pPr>
            <a:lvl8pPr marL="3522612"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8pPr>
            <a:lvl9pPr marL="3992293"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9pPr>
          </a:lstStyle>
          <a:p>
            <a:fld id="{3982A4B0-6D83-407E-9F31-F987D7F84C7A}" type="slidenum">
              <a:rPr lang="en-GB" altLang="en-US" sz="1200">
                <a:solidFill>
                  <a:srgbClr val="FFFFFF"/>
                </a:solidFill>
                <a:latin typeface="Comic Sans MS" panose="030F0702030302020204" pitchFamily="66" charset="0"/>
              </a:rPr>
              <a:pPr/>
              <a:t>48</a:t>
            </a:fld>
            <a:endParaRPr lang="en-GB" altLang="en-US" sz="1200">
              <a:solidFill>
                <a:srgbClr val="FFFFFF"/>
              </a:solidFill>
              <a:latin typeface="Comic Sans MS" panose="030F0702030302020204" pitchFamily="66" charset="0"/>
            </a:endParaRPr>
          </a:p>
        </p:txBody>
      </p:sp>
      <p:sp>
        <p:nvSpPr>
          <p:cNvPr id="188418" name="Rectangle 1026"/>
          <p:cNvSpPr>
            <a:spLocks noGrp="1" noRot="1" noChangeAspect="1" noChangeArrowheads="1"/>
          </p:cNvSpPr>
          <p:nvPr>
            <p:ph type="sldImg"/>
          </p:nvPr>
        </p:nvSpPr>
        <p:spPr>
          <a:solidFill>
            <a:srgbClr val="FFFFFF"/>
          </a:solidFill>
          <a:ln/>
        </p:spPr>
      </p:sp>
      <p:sp>
        <p:nvSpPr>
          <p:cNvPr id="188419" name="Rectangle 1027"/>
          <p:cNvSpPr>
            <a:spLocks noGrp="1" noChangeArrowheads="1"/>
          </p:cNvSpPr>
          <p:nvPr>
            <p:ph type="body" idx="1"/>
          </p:nvPr>
        </p:nvSpPr>
        <p:spPr>
          <a:solidFill>
            <a:srgbClr val="FFFFFF"/>
          </a:solidFill>
          <a:ln>
            <a:solidFill>
              <a:srgbClr val="000000"/>
            </a:solidFill>
          </a:ln>
        </p:spPr>
        <p:txBody>
          <a:bodyPr/>
          <a:lstStyle/>
          <a:p>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62299325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500">
                <a:solidFill>
                  <a:schemeClr val="tx1"/>
                </a:solidFill>
                <a:latin typeface="Times New Roman" panose="02020603050405020304" pitchFamily="18" charset="0"/>
                <a:ea typeface="MS PGothic" panose="020B0600070205080204" pitchFamily="34" charset="-128"/>
              </a:defRPr>
            </a:lvl1pPr>
            <a:lvl2pPr marL="763233" indent="-293551">
              <a:defRPr sz="2500">
                <a:solidFill>
                  <a:schemeClr val="tx1"/>
                </a:solidFill>
                <a:latin typeface="Times New Roman" panose="02020603050405020304" pitchFamily="18" charset="0"/>
                <a:ea typeface="MS PGothic" panose="020B0600070205080204" pitchFamily="34" charset="-128"/>
              </a:defRPr>
            </a:lvl2pPr>
            <a:lvl3pPr marL="1174204" indent="-234841">
              <a:defRPr sz="2500">
                <a:solidFill>
                  <a:schemeClr val="tx1"/>
                </a:solidFill>
                <a:latin typeface="Times New Roman" panose="02020603050405020304" pitchFamily="18" charset="0"/>
                <a:ea typeface="MS PGothic" panose="020B0600070205080204" pitchFamily="34" charset="-128"/>
              </a:defRPr>
            </a:lvl3pPr>
            <a:lvl4pPr marL="1643885" indent="-234841">
              <a:defRPr sz="2500">
                <a:solidFill>
                  <a:schemeClr val="tx1"/>
                </a:solidFill>
                <a:latin typeface="Times New Roman" panose="02020603050405020304" pitchFamily="18" charset="0"/>
                <a:ea typeface="MS PGothic" panose="020B0600070205080204" pitchFamily="34" charset="-128"/>
              </a:defRPr>
            </a:lvl4pPr>
            <a:lvl5pPr marL="2113567" indent="-234841">
              <a:defRPr sz="2500">
                <a:solidFill>
                  <a:schemeClr val="tx1"/>
                </a:solidFill>
                <a:latin typeface="Times New Roman" panose="02020603050405020304" pitchFamily="18" charset="0"/>
                <a:ea typeface="MS PGothic" panose="020B0600070205080204" pitchFamily="34" charset="-128"/>
              </a:defRPr>
            </a:lvl5pPr>
            <a:lvl6pPr marL="2583249"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6pPr>
            <a:lvl7pPr marL="3052930"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7pPr>
            <a:lvl8pPr marL="3522612"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8pPr>
            <a:lvl9pPr marL="3992293"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9pPr>
          </a:lstStyle>
          <a:p>
            <a:fld id="{12FA7335-85A1-4FC2-954F-DC9BB6B1C0C3}" type="slidenum">
              <a:rPr lang="en-GB" altLang="en-US" sz="1200">
                <a:solidFill>
                  <a:srgbClr val="FFFFFF"/>
                </a:solidFill>
                <a:latin typeface="Comic Sans MS" panose="030F0702030302020204" pitchFamily="66" charset="0"/>
              </a:rPr>
              <a:pPr/>
              <a:t>49</a:t>
            </a:fld>
            <a:endParaRPr lang="en-GB" altLang="en-US" sz="1200">
              <a:solidFill>
                <a:srgbClr val="FFFFFF"/>
              </a:solidFill>
              <a:latin typeface="Comic Sans MS" panose="030F0702030302020204" pitchFamily="66" charset="0"/>
            </a:endParaRPr>
          </a:p>
        </p:txBody>
      </p:sp>
      <p:sp>
        <p:nvSpPr>
          <p:cNvPr id="197634" name="Rectangle 1026"/>
          <p:cNvSpPr>
            <a:spLocks noGrp="1" noRot="1" noChangeAspect="1" noChangeArrowheads="1"/>
          </p:cNvSpPr>
          <p:nvPr>
            <p:ph type="sldImg"/>
          </p:nvPr>
        </p:nvSpPr>
        <p:spPr>
          <a:solidFill>
            <a:srgbClr val="FFFFFF"/>
          </a:solidFill>
          <a:ln/>
        </p:spPr>
      </p:sp>
      <p:sp>
        <p:nvSpPr>
          <p:cNvPr id="197635" name="Rectangle 1027"/>
          <p:cNvSpPr>
            <a:spLocks noGrp="1" noChangeArrowheads="1"/>
          </p:cNvSpPr>
          <p:nvPr>
            <p:ph type="body" idx="1"/>
          </p:nvPr>
        </p:nvSpPr>
        <p:spPr>
          <a:solidFill>
            <a:srgbClr val="FFFFFF"/>
          </a:solidFill>
          <a:ln>
            <a:solidFill>
              <a:srgbClr val="000000"/>
            </a:solidFill>
          </a:ln>
        </p:spPr>
        <p:txBody>
          <a:bodyPr/>
          <a:lstStyle/>
          <a:p>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9583241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500">
                <a:solidFill>
                  <a:schemeClr val="tx1"/>
                </a:solidFill>
                <a:latin typeface="Times New Roman" panose="02020603050405020304" pitchFamily="18" charset="0"/>
                <a:ea typeface="MS PGothic" panose="020B0600070205080204" pitchFamily="34" charset="-128"/>
              </a:defRPr>
            </a:lvl1pPr>
            <a:lvl2pPr marL="763233" indent="-293551">
              <a:defRPr sz="2500">
                <a:solidFill>
                  <a:schemeClr val="tx1"/>
                </a:solidFill>
                <a:latin typeface="Times New Roman" panose="02020603050405020304" pitchFamily="18" charset="0"/>
                <a:ea typeface="MS PGothic" panose="020B0600070205080204" pitchFamily="34" charset="-128"/>
              </a:defRPr>
            </a:lvl2pPr>
            <a:lvl3pPr marL="1174204" indent="-234841">
              <a:defRPr sz="2500">
                <a:solidFill>
                  <a:schemeClr val="tx1"/>
                </a:solidFill>
                <a:latin typeface="Times New Roman" panose="02020603050405020304" pitchFamily="18" charset="0"/>
                <a:ea typeface="MS PGothic" panose="020B0600070205080204" pitchFamily="34" charset="-128"/>
              </a:defRPr>
            </a:lvl3pPr>
            <a:lvl4pPr marL="1643885" indent="-234841">
              <a:defRPr sz="2500">
                <a:solidFill>
                  <a:schemeClr val="tx1"/>
                </a:solidFill>
                <a:latin typeface="Times New Roman" panose="02020603050405020304" pitchFamily="18" charset="0"/>
                <a:ea typeface="MS PGothic" panose="020B0600070205080204" pitchFamily="34" charset="-128"/>
              </a:defRPr>
            </a:lvl4pPr>
            <a:lvl5pPr marL="2113567" indent="-234841">
              <a:defRPr sz="2500">
                <a:solidFill>
                  <a:schemeClr val="tx1"/>
                </a:solidFill>
                <a:latin typeface="Times New Roman" panose="02020603050405020304" pitchFamily="18" charset="0"/>
                <a:ea typeface="MS PGothic" panose="020B0600070205080204" pitchFamily="34" charset="-128"/>
              </a:defRPr>
            </a:lvl5pPr>
            <a:lvl6pPr marL="2583249"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6pPr>
            <a:lvl7pPr marL="3052930"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7pPr>
            <a:lvl8pPr marL="3522612"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8pPr>
            <a:lvl9pPr marL="3992293"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9pPr>
          </a:lstStyle>
          <a:p>
            <a:fld id="{A5AF5C1C-3D58-4C2D-9801-82A315188C70}" type="slidenum">
              <a:rPr lang="en-GB" altLang="en-US" sz="1200">
                <a:solidFill>
                  <a:srgbClr val="FFFFFF"/>
                </a:solidFill>
                <a:latin typeface="Comic Sans MS" panose="030F0702030302020204" pitchFamily="66" charset="0"/>
              </a:rPr>
              <a:pPr/>
              <a:t>5</a:t>
            </a:fld>
            <a:endParaRPr lang="en-GB" altLang="en-US" sz="1200">
              <a:solidFill>
                <a:srgbClr val="FFFFFF"/>
              </a:solidFill>
              <a:latin typeface="Comic Sans MS" panose="030F0702030302020204" pitchFamily="66" charset="0"/>
            </a:endParaRPr>
          </a:p>
        </p:txBody>
      </p:sp>
      <p:sp>
        <p:nvSpPr>
          <p:cNvPr id="91138" name="Rectangle 1026"/>
          <p:cNvSpPr>
            <a:spLocks noGrp="1" noRot="1" noChangeAspect="1" noChangeArrowheads="1"/>
          </p:cNvSpPr>
          <p:nvPr>
            <p:ph type="sldImg"/>
          </p:nvPr>
        </p:nvSpPr>
        <p:spPr>
          <a:solidFill>
            <a:srgbClr val="FFFFFF"/>
          </a:solidFill>
          <a:ln/>
        </p:spPr>
      </p:sp>
      <p:sp>
        <p:nvSpPr>
          <p:cNvPr id="91139" name="Rectangle 1027"/>
          <p:cNvSpPr>
            <a:spLocks noGrp="1" noChangeArrowheads="1"/>
          </p:cNvSpPr>
          <p:nvPr>
            <p:ph type="body" idx="1"/>
          </p:nvPr>
        </p:nvSpPr>
        <p:spPr>
          <a:solidFill>
            <a:srgbClr val="FFFFFF"/>
          </a:solidFill>
          <a:ln>
            <a:solidFill>
              <a:srgbClr val="000000"/>
            </a:solidFill>
          </a:ln>
        </p:spPr>
        <p:txBody>
          <a:bodyPr/>
          <a:lstStyle/>
          <a:p>
            <a:r>
              <a:rPr lang="en-US" altLang="en-US" dirty="0" smtClean="0">
                <a:latin typeface="Times New Roman" panose="02020603050405020304" pitchFamily="18" charset="0"/>
              </a:rPr>
              <a:t>Unfortunately, the prototype </a:t>
            </a:r>
            <a:r>
              <a:rPr lang="en-US" altLang="en-US" dirty="0" err="1" smtClean="0">
                <a:latin typeface="Times New Roman" panose="02020603050405020304" pitchFamily="18" charset="0"/>
              </a:rPr>
              <a:t>wasn</a:t>
            </a:r>
            <a:r>
              <a:rPr lang="fr-FR" altLang="en-US" dirty="0" smtClean="0">
                <a:latin typeface="Times New Roman" panose="02020603050405020304" pitchFamily="18" charset="0"/>
              </a:rPr>
              <a:t>'</a:t>
            </a:r>
            <a:r>
              <a:rPr lang="en-US" altLang="en-US" dirty="0" smtClean="0">
                <a:latin typeface="Times New Roman" panose="02020603050405020304" pitchFamily="18" charset="0"/>
              </a:rPr>
              <a:t>t finished until 1947—after the War had ended.  It was dubbed "The Spruce Goose" even though it was made out of birch as War laws prohibited aluminum planes. </a:t>
            </a:r>
          </a:p>
        </p:txBody>
      </p:sp>
    </p:spTree>
    <p:extLst>
      <p:ext uri="{BB962C8B-B14F-4D97-AF65-F5344CB8AC3E}">
        <p14:creationId xmlns:p14="http://schemas.microsoft.com/office/powerpoint/2010/main" val="13693370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500">
                <a:solidFill>
                  <a:schemeClr val="tx1"/>
                </a:solidFill>
                <a:latin typeface="Times New Roman" panose="02020603050405020304" pitchFamily="18" charset="0"/>
                <a:ea typeface="MS PGothic" panose="020B0600070205080204" pitchFamily="34" charset="-128"/>
              </a:defRPr>
            </a:lvl1pPr>
            <a:lvl2pPr marL="763233" indent="-293551">
              <a:defRPr sz="2500">
                <a:solidFill>
                  <a:schemeClr val="tx1"/>
                </a:solidFill>
                <a:latin typeface="Times New Roman" panose="02020603050405020304" pitchFamily="18" charset="0"/>
                <a:ea typeface="MS PGothic" panose="020B0600070205080204" pitchFamily="34" charset="-128"/>
              </a:defRPr>
            </a:lvl2pPr>
            <a:lvl3pPr marL="1174204" indent="-234841">
              <a:defRPr sz="2500">
                <a:solidFill>
                  <a:schemeClr val="tx1"/>
                </a:solidFill>
                <a:latin typeface="Times New Roman" panose="02020603050405020304" pitchFamily="18" charset="0"/>
                <a:ea typeface="MS PGothic" panose="020B0600070205080204" pitchFamily="34" charset="-128"/>
              </a:defRPr>
            </a:lvl3pPr>
            <a:lvl4pPr marL="1643885" indent="-234841">
              <a:defRPr sz="2500">
                <a:solidFill>
                  <a:schemeClr val="tx1"/>
                </a:solidFill>
                <a:latin typeface="Times New Roman" panose="02020603050405020304" pitchFamily="18" charset="0"/>
                <a:ea typeface="MS PGothic" panose="020B0600070205080204" pitchFamily="34" charset="-128"/>
              </a:defRPr>
            </a:lvl4pPr>
            <a:lvl5pPr marL="2113567" indent="-234841">
              <a:defRPr sz="2500">
                <a:solidFill>
                  <a:schemeClr val="tx1"/>
                </a:solidFill>
                <a:latin typeface="Times New Roman" panose="02020603050405020304" pitchFamily="18" charset="0"/>
                <a:ea typeface="MS PGothic" panose="020B0600070205080204" pitchFamily="34" charset="-128"/>
              </a:defRPr>
            </a:lvl5pPr>
            <a:lvl6pPr marL="2583249"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6pPr>
            <a:lvl7pPr marL="3052930"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7pPr>
            <a:lvl8pPr marL="3522612"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8pPr>
            <a:lvl9pPr marL="3992293"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9pPr>
          </a:lstStyle>
          <a:p>
            <a:fld id="{8552A983-6AAB-4D06-8B58-C3089433C6A1}" type="slidenum">
              <a:rPr lang="en-GB" altLang="en-US" sz="1200">
                <a:solidFill>
                  <a:srgbClr val="FFFFFF"/>
                </a:solidFill>
                <a:latin typeface="Comic Sans MS" panose="030F0702030302020204" pitchFamily="66" charset="0"/>
              </a:rPr>
              <a:pPr/>
              <a:t>50</a:t>
            </a:fld>
            <a:endParaRPr lang="en-GB" altLang="en-US" sz="1200">
              <a:solidFill>
                <a:srgbClr val="FFFFFF"/>
              </a:solidFill>
              <a:latin typeface="Comic Sans MS" panose="030F0702030302020204" pitchFamily="66" charset="0"/>
            </a:endParaRPr>
          </a:p>
        </p:txBody>
      </p:sp>
      <p:sp>
        <p:nvSpPr>
          <p:cNvPr id="199682" name="Rectangle 1026"/>
          <p:cNvSpPr>
            <a:spLocks noGrp="1" noRot="1" noChangeAspect="1" noChangeArrowheads="1"/>
          </p:cNvSpPr>
          <p:nvPr>
            <p:ph type="sldImg"/>
          </p:nvPr>
        </p:nvSpPr>
        <p:spPr>
          <a:solidFill>
            <a:srgbClr val="FFFFFF"/>
          </a:solidFill>
          <a:ln/>
        </p:spPr>
      </p:sp>
      <p:sp>
        <p:nvSpPr>
          <p:cNvPr id="199683" name="Rectangle 1027"/>
          <p:cNvSpPr>
            <a:spLocks noGrp="1" noChangeArrowheads="1"/>
          </p:cNvSpPr>
          <p:nvPr>
            <p:ph type="body" idx="1"/>
          </p:nvPr>
        </p:nvSpPr>
        <p:spPr>
          <a:solidFill>
            <a:srgbClr val="FFFFFF"/>
          </a:solidFill>
          <a:ln>
            <a:solidFill>
              <a:srgbClr val="000000"/>
            </a:solidFill>
          </a:ln>
        </p:spPr>
        <p:txBody>
          <a:bodyPr/>
          <a:lstStyle/>
          <a:p>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206205227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500">
                <a:solidFill>
                  <a:schemeClr val="tx1"/>
                </a:solidFill>
                <a:latin typeface="Times New Roman" panose="02020603050405020304" pitchFamily="18" charset="0"/>
                <a:ea typeface="MS PGothic" panose="020B0600070205080204" pitchFamily="34" charset="-128"/>
              </a:defRPr>
            </a:lvl1pPr>
            <a:lvl2pPr marL="763233" indent="-293551">
              <a:defRPr sz="2500">
                <a:solidFill>
                  <a:schemeClr val="tx1"/>
                </a:solidFill>
                <a:latin typeface="Times New Roman" panose="02020603050405020304" pitchFamily="18" charset="0"/>
                <a:ea typeface="MS PGothic" panose="020B0600070205080204" pitchFamily="34" charset="-128"/>
              </a:defRPr>
            </a:lvl2pPr>
            <a:lvl3pPr marL="1174204" indent="-234841">
              <a:defRPr sz="2500">
                <a:solidFill>
                  <a:schemeClr val="tx1"/>
                </a:solidFill>
                <a:latin typeface="Times New Roman" panose="02020603050405020304" pitchFamily="18" charset="0"/>
                <a:ea typeface="MS PGothic" panose="020B0600070205080204" pitchFamily="34" charset="-128"/>
              </a:defRPr>
            </a:lvl3pPr>
            <a:lvl4pPr marL="1643885" indent="-234841">
              <a:defRPr sz="2500">
                <a:solidFill>
                  <a:schemeClr val="tx1"/>
                </a:solidFill>
                <a:latin typeface="Times New Roman" panose="02020603050405020304" pitchFamily="18" charset="0"/>
                <a:ea typeface="MS PGothic" panose="020B0600070205080204" pitchFamily="34" charset="-128"/>
              </a:defRPr>
            </a:lvl4pPr>
            <a:lvl5pPr marL="2113567" indent="-234841">
              <a:defRPr sz="2500">
                <a:solidFill>
                  <a:schemeClr val="tx1"/>
                </a:solidFill>
                <a:latin typeface="Times New Roman" panose="02020603050405020304" pitchFamily="18" charset="0"/>
                <a:ea typeface="MS PGothic" panose="020B0600070205080204" pitchFamily="34" charset="-128"/>
              </a:defRPr>
            </a:lvl5pPr>
            <a:lvl6pPr marL="2583249"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6pPr>
            <a:lvl7pPr marL="3052930"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7pPr>
            <a:lvl8pPr marL="3522612"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8pPr>
            <a:lvl9pPr marL="3992293"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9pPr>
          </a:lstStyle>
          <a:p>
            <a:fld id="{11E67538-A0A0-4836-9711-0E42CC9F96C4}" type="slidenum">
              <a:rPr lang="en-GB" altLang="en-US" sz="1200">
                <a:solidFill>
                  <a:srgbClr val="FFFFFF"/>
                </a:solidFill>
                <a:latin typeface="Comic Sans MS" panose="030F0702030302020204" pitchFamily="66" charset="0"/>
              </a:rPr>
              <a:pPr/>
              <a:t>51</a:t>
            </a:fld>
            <a:endParaRPr lang="en-GB" altLang="en-US" sz="1200">
              <a:solidFill>
                <a:srgbClr val="FFFFFF"/>
              </a:solidFill>
              <a:latin typeface="Comic Sans MS" panose="030F0702030302020204" pitchFamily="66" charset="0"/>
            </a:endParaRPr>
          </a:p>
        </p:txBody>
      </p:sp>
      <p:sp>
        <p:nvSpPr>
          <p:cNvPr id="201730" name="Rectangle 1026"/>
          <p:cNvSpPr>
            <a:spLocks noGrp="1" noRot="1" noChangeAspect="1" noChangeArrowheads="1"/>
          </p:cNvSpPr>
          <p:nvPr>
            <p:ph type="sldImg"/>
          </p:nvPr>
        </p:nvSpPr>
        <p:spPr>
          <a:solidFill>
            <a:srgbClr val="FFFFFF"/>
          </a:solidFill>
          <a:ln/>
        </p:spPr>
      </p:sp>
      <p:sp>
        <p:nvSpPr>
          <p:cNvPr id="201731" name="Rectangle 1027"/>
          <p:cNvSpPr>
            <a:spLocks noGrp="1" noChangeArrowheads="1"/>
          </p:cNvSpPr>
          <p:nvPr>
            <p:ph type="body" idx="1"/>
          </p:nvPr>
        </p:nvSpPr>
        <p:spPr>
          <a:solidFill>
            <a:srgbClr val="FFFFFF"/>
          </a:solidFill>
          <a:ln>
            <a:solidFill>
              <a:srgbClr val="000000"/>
            </a:solidFill>
          </a:ln>
        </p:spPr>
        <p:txBody>
          <a:bodyPr/>
          <a:lstStyle/>
          <a:p>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383082492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500">
                <a:solidFill>
                  <a:schemeClr val="tx1"/>
                </a:solidFill>
                <a:latin typeface="Times New Roman" panose="02020603050405020304" pitchFamily="18" charset="0"/>
                <a:ea typeface="MS PGothic" panose="020B0600070205080204" pitchFamily="34" charset="-128"/>
              </a:defRPr>
            </a:lvl1pPr>
            <a:lvl2pPr marL="763233" indent="-293551">
              <a:defRPr sz="2500">
                <a:solidFill>
                  <a:schemeClr val="tx1"/>
                </a:solidFill>
                <a:latin typeface="Times New Roman" panose="02020603050405020304" pitchFamily="18" charset="0"/>
                <a:ea typeface="MS PGothic" panose="020B0600070205080204" pitchFamily="34" charset="-128"/>
              </a:defRPr>
            </a:lvl2pPr>
            <a:lvl3pPr marL="1174204" indent="-234841">
              <a:defRPr sz="2500">
                <a:solidFill>
                  <a:schemeClr val="tx1"/>
                </a:solidFill>
                <a:latin typeface="Times New Roman" panose="02020603050405020304" pitchFamily="18" charset="0"/>
                <a:ea typeface="MS PGothic" panose="020B0600070205080204" pitchFamily="34" charset="-128"/>
              </a:defRPr>
            </a:lvl3pPr>
            <a:lvl4pPr marL="1643885" indent="-234841">
              <a:defRPr sz="2500">
                <a:solidFill>
                  <a:schemeClr val="tx1"/>
                </a:solidFill>
                <a:latin typeface="Times New Roman" panose="02020603050405020304" pitchFamily="18" charset="0"/>
                <a:ea typeface="MS PGothic" panose="020B0600070205080204" pitchFamily="34" charset="-128"/>
              </a:defRPr>
            </a:lvl4pPr>
            <a:lvl5pPr marL="2113567" indent="-234841">
              <a:defRPr sz="2500">
                <a:solidFill>
                  <a:schemeClr val="tx1"/>
                </a:solidFill>
                <a:latin typeface="Times New Roman" panose="02020603050405020304" pitchFamily="18" charset="0"/>
                <a:ea typeface="MS PGothic" panose="020B0600070205080204" pitchFamily="34" charset="-128"/>
              </a:defRPr>
            </a:lvl5pPr>
            <a:lvl6pPr marL="2583249"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6pPr>
            <a:lvl7pPr marL="3052930"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7pPr>
            <a:lvl8pPr marL="3522612"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8pPr>
            <a:lvl9pPr marL="3992293"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9pPr>
          </a:lstStyle>
          <a:p>
            <a:fld id="{11E67538-A0A0-4836-9711-0E42CC9F96C4}" type="slidenum">
              <a:rPr lang="en-GB" altLang="en-US" sz="1200">
                <a:solidFill>
                  <a:srgbClr val="FFFFFF"/>
                </a:solidFill>
                <a:latin typeface="Comic Sans MS" panose="030F0702030302020204" pitchFamily="66" charset="0"/>
              </a:rPr>
              <a:pPr/>
              <a:t>52</a:t>
            </a:fld>
            <a:endParaRPr lang="en-GB" altLang="en-US" sz="1200">
              <a:solidFill>
                <a:srgbClr val="FFFFFF"/>
              </a:solidFill>
              <a:latin typeface="Comic Sans MS" panose="030F0702030302020204" pitchFamily="66" charset="0"/>
            </a:endParaRPr>
          </a:p>
        </p:txBody>
      </p:sp>
      <p:sp>
        <p:nvSpPr>
          <p:cNvPr id="201730" name="Rectangle 1026"/>
          <p:cNvSpPr>
            <a:spLocks noGrp="1" noRot="1" noChangeAspect="1" noChangeArrowheads="1"/>
          </p:cNvSpPr>
          <p:nvPr>
            <p:ph type="sldImg"/>
          </p:nvPr>
        </p:nvSpPr>
        <p:spPr>
          <a:solidFill>
            <a:srgbClr val="FFFFFF"/>
          </a:solidFill>
          <a:ln/>
        </p:spPr>
      </p:sp>
      <p:sp>
        <p:nvSpPr>
          <p:cNvPr id="201731" name="Rectangle 1027"/>
          <p:cNvSpPr>
            <a:spLocks noGrp="1" noChangeArrowheads="1"/>
          </p:cNvSpPr>
          <p:nvPr>
            <p:ph type="body" idx="1"/>
          </p:nvPr>
        </p:nvSpPr>
        <p:spPr>
          <a:solidFill>
            <a:srgbClr val="FFFFFF"/>
          </a:solidFill>
          <a:ln>
            <a:solidFill>
              <a:srgbClr val="000000"/>
            </a:solidFill>
          </a:ln>
        </p:spPr>
        <p:txBody>
          <a:bodyPr/>
          <a:lstStyle/>
          <a:p>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298390281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500">
                <a:solidFill>
                  <a:schemeClr val="tx1"/>
                </a:solidFill>
                <a:latin typeface="Times New Roman" panose="02020603050405020304" pitchFamily="18" charset="0"/>
                <a:ea typeface="MS PGothic" panose="020B0600070205080204" pitchFamily="34" charset="-128"/>
              </a:defRPr>
            </a:lvl1pPr>
            <a:lvl2pPr marL="763233" indent="-293551">
              <a:defRPr sz="2500">
                <a:solidFill>
                  <a:schemeClr val="tx1"/>
                </a:solidFill>
                <a:latin typeface="Times New Roman" panose="02020603050405020304" pitchFamily="18" charset="0"/>
                <a:ea typeface="MS PGothic" panose="020B0600070205080204" pitchFamily="34" charset="-128"/>
              </a:defRPr>
            </a:lvl2pPr>
            <a:lvl3pPr marL="1174204" indent="-234841">
              <a:defRPr sz="2500">
                <a:solidFill>
                  <a:schemeClr val="tx1"/>
                </a:solidFill>
                <a:latin typeface="Times New Roman" panose="02020603050405020304" pitchFamily="18" charset="0"/>
                <a:ea typeface="MS PGothic" panose="020B0600070205080204" pitchFamily="34" charset="-128"/>
              </a:defRPr>
            </a:lvl3pPr>
            <a:lvl4pPr marL="1643885" indent="-234841">
              <a:defRPr sz="2500">
                <a:solidFill>
                  <a:schemeClr val="tx1"/>
                </a:solidFill>
                <a:latin typeface="Times New Roman" panose="02020603050405020304" pitchFamily="18" charset="0"/>
                <a:ea typeface="MS PGothic" panose="020B0600070205080204" pitchFamily="34" charset="-128"/>
              </a:defRPr>
            </a:lvl4pPr>
            <a:lvl5pPr marL="2113567" indent="-234841">
              <a:defRPr sz="2500">
                <a:solidFill>
                  <a:schemeClr val="tx1"/>
                </a:solidFill>
                <a:latin typeface="Times New Roman" panose="02020603050405020304" pitchFamily="18" charset="0"/>
                <a:ea typeface="MS PGothic" panose="020B0600070205080204" pitchFamily="34" charset="-128"/>
              </a:defRPr>
            </a:lvl5pPr>
            <a:lvl6pPr marL="2583249"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6pPr>
            <a:lvl7pPr marL="3052930"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7pPr>
            <a:lvl8pPr marL="3522612"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8pPr>
            <a:lvl9pPr marL="3992293"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9pPr>
          </a:lstStyle>
          <a:p>
            <a:fld id="{64D2E489-1617-4E66-AC44-337ED63E9776}" type="slidenum">
              <a:rPr lang="en-GB" altLang="en-US" sz="1200">
                <a:solidFill>
                  <a:srgbClr val="FFFFFF"/>
                </a:solidFill>
                <a:latin typeface="Comic Sans MS" panose="030F0702030302020204" pitchFamily="66" charset="0"/>
              </a:rPr>
              <a:pPr/>
              <a:t>53</a:t>
            </a:fld>
            <a:endParaRPr lang="en-GB" altLang="en-US" sz="1200">
              <a:solidFill>
                <a:srgbClr val="FFFFFF"/>
              </a:solidFill>
              <a:latin typeface="Comic Sans MS" panose="030F0702030302020204" pitchFamily="66" charset="0"/>
            </a:endParaRPr>
          </a:p>
        </p:txBody>
      </p:sp>
      <p:sp>
        <p:nvSpPr>
          <p:cNvPr id="203778" name="Rectangle 1026"/>
          <p:cNvSpPr>
            <a:spLocks noGrp="1" noRot="1" noChangeAspect="1" noChangeArrowheads="1"/>
          </p:cNvSpPr>
          <p:nvPr>
            <p:ph type="sldImg"/>
          </p:nvPr>
        </p:nvSpPr>
        <p:spPr>
          <a:solidFill>
            <a:srgbClr val="FFFFFF"/>
          </a:solidFill>
          <a:ln/>
        </p:spPr>
      </p:sp>
      <p:sp>
        <p:nvSpPr>
          <p:cNvPr id="203779" name="Rectangle 1027"/>
          <p:cNvSpPr>
            <a:spLocks noGrp="1" noChangeArrowheads="1"/>
          </p:cNvSpPr>
          <p:nvPr>
            <p:ph type="body" idx="1"/>
          </p:nvPr>
        </p:nvSpPr>
        <p:spPr>
          <a:solidFill>
            <a:srgbClr val="FFFFFF"/>
          </a:solidFill>
          <a:ln>
            <a:solidFill>
              <a:srgbClr val="000000"/>
            </a:solidFill>
          </a:ln>
        </p:spPr>
        <p:txBody>
          <a:bodyPr/>
          <a:lstStyle/>
          <a:p>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107121388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New Roman" panose="02020603050405020304" pitchFamily="18" charset="0"/>
                <a:ea typeface="MS PGothic" panose="020B0600070205080204" pitchFamily="34" charset="-128"/>
              </a:defRPr>
            </a:lvl1pPr>
            <a:lvl2pPr marL="763233" indent="-293551">
              <a:defRPr sz="2500">
                <a:solidFill>
                  <a:schemeClr val="tx1"/>
                </a:solidFill>
                <a:latin typeface="Times New Roman" panose="02020603050405020304" pitchFamily="18" charset="0"/>
                <a:ea typeface="MS PGothic" panose="020B0600070205080204" pitchFamily="34" charset="-128"/>
              </a:defRPr>
            </a:lvl2pPr>
            <a:lvl3pPr marL="1174204" indent="-234841">
              <a:defRPr sz="2500">
                <a:solidFill>
                  <a:schemeClr val="tx1"/>
                </a:solidFill>
                <a:latin typeface="Times New Roman" panose="02020603050405020304" pitchFamily="18" charset="0"/>
                <a:ea typeface="MS PGothic" panose="020B0600070205080204" pitchFamily="34" charset="-128"/>
              </a:defRPr>
            </a:lvl3pPr>
            <a:lvl4pPr marL="1643885" indent="-234841">
              <a:defRPr sz="2500">
                <a:solidFill>
                  <a:schemeClr val="tx1"/>
                </a:solidFill>
                <a:latin typeface="Times New Roman" panose="02020603050405020304" pitchFamily="18" charset="0"/>
                <a:ea typeface="MS PGothic" panose="020B0600070205080204" pitchFamily="34" charset="-128"/>
              </a:defRPr>
            </a:lvl4pPr>
            <a:lvl5pPr marL="2113567" indent="-234841">
              <a:defRPr sz="2500">
                <a:solidFill>
                  <a:schemeClr val="tx1"/>
                </a:solidFill>
                <a:latin typeface="Times New Roman" panose="02020603050405020304" pitchFamily="18" charset="0"/>
                <a:ea typeface="MS PGothic" panose="020B0600070205080204" pitchFamily="34" charset="-128"/>
              </a:defRPr>
            </a:lvl5pPr>
            <a:lvl6pPr marL="2583249"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6pPr>
            <a:lvl7pPr marL="3052930"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7pPr>
            <a:lvl8pPr marL="3522612"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8pPr>
            <a:lvl9pPr marL="3992293"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9pPr>
          </a:lstStyle>
          <a:p>
            <a:fld id="{05ECD256-457B-4BF0-87F7-51AFB35BC44E}" type="slidenum">
              <a:rPr lang="en-US" altLang="en-US" sz="1200">
                <a:solidFill>
                  <a:srgbClr val="000000"/>
                </a:solidFill>
              </a:rPr>
              <a:pPr/>
              <a:t>54</a:t>
            </a:fld>
            <a:endParaRPr lang="en-US" altLang="en-US" sz="1200">
              <a:solidFill>
                <a:srgbClr val="000000"/>
              </a:solidFill>
            </a:endParaRPr>
          </a:p>
        </p:txBody>
      </p:sp>
      <p:sp>
        <p:nvSpPr>
          <p:cNvPr id="207874" name="Rectangle 2"/>
          <p:cNvSpPr>
            <a:spLocks noGrp="1" noRot="1" noChangeAspect="1" noChangeArrowheads="1"/>
          </p:cNvSpPr>
          <p:nvPr>
            <p:ph type="sldImg"/>
          </p:nvPr>
        </p:nvSpPr>
        <p:spPr>
          <a:solidFill>
            <a:srgbClr val="FFFFFF"/>
          </a:solidFill>
          <a:ln/>
        </p:spPr>
      </p:sp>
      <p:sp>
        <p:nvSpPr>
          <p:cNvPr id="207875" name="Rectangle 3"/>
          <p:cNvSpPr>
            <a:spLocks noGrp="1" noChangeArrowheads="1"/>
          </p:cNvSpPr>
          <p:nvPr>
            <p:ph type="body" idx="1"/>
          </p:nvPr>
        </p:nvSpPr>
        <p:spPr>
          <a:solidFill>
            <a:srgbClr val="FFFFFF"/>
          </a:solidFill>
          <a:ln>
            <a:solidFill>
              <a:srgbClr val="000000"/>
            </a:solidFill>
          </a:ln>
        </p:spPr>
        <p:txBody>
          <a:bodyPr/>
          <a:lstStyle/>
          <a:p>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252646109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500">
                <a:solidFill>
                  <a:schemeClr val="tx1"/>
                </a:solidFill>
                <a:latin typeface="Comic Sans MS" charset="0"/>
                <a:ea typeface="ＭＳ Ｐゴシック" charset="0"/>
                <a:cs typeface="ＭＳ Ｐゴシック" charset="0"/>
              </a:defRPr>
            </a:lvl1pPr>
            <a:lvl2pPr marL="763233" indent="-293551">
              <a:defRPr sz="2500">
                <a:solidFill>
                  <a:schemeClr val="tx1"/>
                </a:solidFill>
                <a:latin typeface="Comic Sans MS" charset="0"/>
                <a:ea typeface="ＭＳ Ｐゴシック" charset="0"/>
              </a:defRPr>
            </a:lvl2pPr>
            <a:lvl3pPr marL="1174204" indent="-234841">
              <a:defRPr sz="2500">
                <a:solidFill>
                  <a:schemeClr val="tx1"/>
                </a:solidFill>
                <a:latin typeface="Comic Sans MS" charset="0"/>
                <a:ea typeface="ＭＳ Ｐゴシック" charset="0"/>
              </a:defRPr>
            </a:lvl3pPr>
            <a:lvl4pPr marL="1643885" indent="-234841">
              <a:defRPr sz="2500">
                <a:solidFill>
                  <a:schemeClr val="tx1"/>
                </a:solidFill>
                <a:latin typeface="Comic Sans MS" charset="0"/>
                <a:ea typeface="ＭＳ Ｐゴシック" charset="0"/>
              </a:defRPr>
            </a:lvl4pPr>
            <a:lvl5pPr marL="2113567" indent="-234841">
              <a:defRPr sz="2500">
                <a:solidFill>
                  <a:schemeClr val="tx1"/>
                </a:solidFill>
                <a:latin typeface="Comic Sans MS" charset="0"/>
                <a:ea typeface="ＭＳ Ｐゴシック" charset="0"/>
              </a:defRPr>
            </a:lvl5pPr>
            <a:lvl6pPr marL="2583249" indent="-234841" eaLnBrk="0" fontAlgn="base" hangingPunct="0">
              <a:spcBef>
                <a:spcPct val="0"/>
              </a:spcBef>
              <a:spcAft>
                <a:spcPct val="0"/>
              </a:spcAft>
              <a:defRPr sz="2500">
                <a:solidFill>
                  <a:schemeClr val="tx1"/>
                </a:solidFill>
                <a:latin typeface="Comic Sans MS" charset="0"/>
                <a:ea typeface="ＭＳ Ｐゴシック" charset="0"/>
              </a:defRPr>
            </a:lvl6pPr>
            <a:lvl7pPr marL="3052930" indent="-234841" eaLnBrk="0" fontAlgn="base" hangingPunct="0">
              <a:spcBef>
                <a:spcPct val="0"/>
              </a:spcBef>
              <a:spcAft>
                <a:spcPct val="0"/>
              </a:spcAft>
              <a:defRPr sz="2500">
                <a:solidFill>
                  <a:schemeClr val="tx1"/>
                </a:solidFill>
                <a:latin typeface="Comic Sans MS" charset="0"/>
                <a:ea typeface="ＭＳ Ｐゴシック" charset="0"/>
              </a:defRPr>
            </a:lvl7pPr>
            <a:lvl8pPr marL="3522612" indent="-234841" eaLnBrk="0" fontAlgn="base" hangingPunct="0">
              <a:spcBef>
                <a:spcPct val="0"/>
              </a:spcBef>
              <a:spcAft>
                <a:spcPct val="0"/>
              </a:spcAft>
              <a:defRPr sz="2500">
                <a:solidFill>
                  <a:schemeClr val="tx1"/>
                </a:solidFill>
                <a:latin typeface="Comic Sans MS" charset="0"/>
                <a:ea typeface="ＭＳ Ｐゴシック" charset="0"/>
              </a:defRPr>
            </a:lvl8pPr>
            <a:lvl9pPr marL="3992293" indent="-234841" eaLnBrk="0" fontAlgn="base" hangingPunct="0">
              <a:spcBef>
                <a:spcPct val="0"/>
              </a:spcBef>
              <a:spcAft>
                <a:spcPct val="0"/>
              </a:spcAft>
              <a:defRPr sz="25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55</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8317885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17259DB-4BAD-4CA0-899C-11E24145E16F}" type="slidenum">
              <a:rPr lang="en-US" altLang="en-US" smtClean="0"/>
              <a:pPr/>
              <a:t>56</a:t>
            </a:fld>
            <a:endParaRPr lang="en-US" altLang="en-US"/>
          </a:p>
        </p:txBody>
      </p:sp>
    </p:spTree>
    <p:extLst>
      <p:ext uri="{BB962C8B-B14F-4D97-AF65-F5344CB8AC3E}">
        <p14:creationId xmlns:p14="http://schemas.microsoft.com/office/powerpoint/2010/main" val="429370164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17259DB-4BAD-4CA0-899C-11E24145E16F}" type="slidenum">
              <a:rPr lang="en-US" altLang="en-US" smtClean="0"/>
              <a:pPr/>
              <a:t>57</a:t>
            </a:fld>
            <a:endParaRPr lang="en-US" altLang="en-US"/>
          </a:p>
        </p:txBody>
      </p:sp>
    </p:spTree>
    <p:extLst>
      <p:ext uri="{BB962C8B-B14F-4D97-AF65-F5344CB8AC3E}">
        <p14:creationId xmlns:p14="http://schemas.microsoft.com/office/powerpoint/2010/main" val="115529472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17259DB-4BAD-4CA0-899C-11E24145E16F}" type="slidenum">
              <a:rPr lang="en-US" altLang="en-US" smtClean="0"/>
              <a:pPr/>
              <a:t>58</a:t>
            </a:fld>
            <a:endParaRPr lang="en-US" altLang="en-US"/>
          </a:p>
        </p:txBody>
      </p:sp>
    </p:spTree>
    <p:extLst>
      <p:ext uri="{BB962C8B-B14F-4D97-AF65-F5344CB8AC3E}">
        <p14:creationId xmlns:p14="http://schemas.microsoft.com/office/powerpoint/2010/main" val="323291075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17259DB-4BAD-4CA0-899C-11E24145E16F}" type="slidenum">
              <a:rPr lang="en-US" altLang="en-US" smtClean="0"/>
              <a:pPr/>
              <a:t>59</a:t>
            </a:fld>
            <a:endParaRPr lang="en-US" altLang="en-US"/>
          </a:p>
        </p:txBody>
      </p:sp>
    </p:spTree>
    <p:extLst>
      <p:ext uri="{BB962C8B-B14F-4D97-AF65-F5344CB8AC3E}">
        <p14:creationId xmlns:p14="http://schemas.microsoft.com/office/powerpoint/2010/main" val="32680131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500">
                <a:solidFill>
                  <a:schemeClr val="tx1"/>
                </a:solidFill>
                <a:latin typeface="Times New Roman" panose="02020603050405020304" pitchFamily="18" charset="0"/>
                <a:ea typeface="MS PGothic" panose="020B0600070205080204" pitchFamily="34" charset="-128"/>
              </a:defRPr>
            </a:lvl1pPr>
            <a:lvl2pPr marL="763233" indent="-293551">
              <a:defRPr sz="2500">
                <a:solidFill>
                  <a:schemeClr val="tx1"/>
                </a:solidFill>
                <a:latin typeface="Times New Roman" panose="02020603050405020304" pitchFamily="18" charset="0"/>
                <a:ea typeface="MS PGothic" panose="020B0600070205080204" pitchFamily="34" charset="-128"/>
              </a:defRPr>
            </a:lvl2pPr>
            <a:lvl3pPr marL="1174204" indent="-234841">
              <a:defRPr sz="2500">
                <a:solidFill>
                  <a:schemeClr val="tx1"/>
                </a:solidFill>
                <a:latin typeface="Times New Roman" panose="02020603050405020304" pitchFamily="18" charset="0"/>
                <a:ea typeface="MS PGothic" panose="020B0600070205080204" pitchFamily="34" charset="-128"/>
              </a:defRPr>
            </a:lvl3pPr>
            <a:lvl4pPr marL="1643885" indent="-234841">
              <a:defRPr sz="2500">
                <a:solidFill>
                  <a:schemeClr val="tx1"/>
                </a:solidFill>
                <a:latin typeface="Times New Roman" panose="02020603050405020304" pitchFamily="18" charset="0"/>
                <a:ea typeface="MS PGothic" panose="020B0600070205080204" pitchFamily="34" charset="-128"/>
              </a:defRPr>
            </a:lvl4pPr>
            <a:lvl5pPr marL="2113567" indent="-234841">
              <a:defRPr sz="2500">
                <a:solidFill>
                  <a:schemeClr val="tx1"/>
                </a:solidFill>
                <a:latin typeface="Times New Roman" panose="02020603050405020304" pitchFamily="18" charset="0"/>
                <a:ea typeface="MS PGothic" panose="020B0600070205080204" pitchFamily="34" charset="-128"/>
              </a:defRPr>
            </a:lvl5pPr>
            <a:lvl6pPr marL="2583249"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6pPr>
            <a:lvl7pPr marL="3052930"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7pPr>
            <a:lvl8pPr marL="3522612"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8pPr>
            <a:lvl9pPr marL="3992293"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9pPr>
          </a:lstStyle>
          <a:p>
            <a:fld id="{6811E14C-AF2B-4C64-948F-2CB358DB33FA}" type="slidenum">
              <a:rPr lang="en-GB" altLang="en-US" sz="1200">
                <a:solidFill>
                  <a:srgbClr val="FFFFFF"/>
                </a:solidFill>
                <a:latin typeface="Comic Sans MS" panose="030F0702030302020204" pitchFamily="66" charset="0"/>
              </a:rPr>
              <a:pPr/>
              <a:t>6</a:t>
            </a:fld>
            <a:endParaRPr lang="en-GB" altLang="en-US" sz="1200">
              <a:solidFill>
                <a:srgbClr val="FFFFFF"/>
              </a:solidFill>
              <a:latin typeface="Comic Sans MS" panose="030F0702030302020204" pitchFamily="66" charset="0"/>
            </a:endParaRPr>
          </a:p>
        </p:txBody>
      </p:sp>
      <p:sp>
        <p:nvSpPr>
          <p:cNvPr id="93186" name="Rectangle 1026"/>
          <p:cNvSpPr>
            <a:spLocks noGrp="1" noRot="1" noChangeAspect="1" noChangeArrowheads="1"/>
          </p:cNvSpPr>
          <p:nvPr>
            <p:ph type="sldImg"/>
          </p:nvPr>
        </p:nvSpPr>
        <p:spPr>
          <a:solidFill>
            <a:srgbClr val="FFFFFF"/>
          </a:solidFill>
          <a:ln/>
        </p:spPr>
      </p:sp>
      <p:sp>
        <p:nvSpPr>
          <p:cNvPr id="93187" name="Rectangle 1027"/>
          <p:cNvSpPr>
            <a:spLocks noGrp="1" noChangeArrowheads="1"/>
          </p:cNvSpPr>
          <p:nvPr>
            <p:ph type="body" idx="1"/>
          </p:nvPr>
        </p:nvSpPr>
        <p:spPr>
          <a:solidFill>
            <a:srgbClr val="FFFFFF"/>
          </a:solidFill>
          <a:ln>
            <a:solidFill>
              <a:srgbClr val="000000"/>
            </a:solidFill>
          </a:ln>
        </p:spPr>
        <p:txBody>
          <a:bodyPr/>
          <a:lstStyle/>
          <a:p>
            <a:r>
              <a:rPr lang="en-US" altLang="en-US" dirty="0" smtClean="0">
                <a:latin typeface="Times New Roman" panose="02020603050405020304" pitchFamily="18" charset="0"/>
              </a:rPr>
              <a:t>"Hughes dated many famous women, including Billie Dove, Bette Davis, Ava Gardner, Olivia de Havilland, Katharine Hepburn, Ginger Rogers and Gene Tierney. He also proposed to Joan Fontaine several times" (</a:t>
            </a:r>
            <a:r>
              <a:rPr lang="en-US" altLang="en-US" dirty="0" err="1" smtClean="0">
                <a:latin typeface="Times New Roman" panose="02020603050405020304" pitchFamily="18" charset="0"/>
              </a:rPr>
              <a:t>wikipedia</a:t>
            </a:r>
            <a:r>
              <a:rPr lang="en-US" altLang="en-US" dirty="0" smtClean="0">
                <a:latin typeface="Times New Roman" panose="02020603050405020304" pitchFamily="18" charset="0"/>
              </a:rPr>
              <a:t>).</a:t>
            </a:r>
          </a:p>
        </p:txBody>
      </p:sp>
    </p:spTree>
    <p:extLst>
      <p:ext uri="{BB962C8B-B14F-4D97-AF65-F5344CB8AC3E}">
        <p14:creationId xmlns:p14="http://schemas.microsoft.com/office/powerpoint/2010/main" val="58868539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500">
                <a:solidFill>
                  <a:schemeClr val="tx1"/>
                </a:solidFill>
                <a:latin typeface="Times New Roman" panose="02020603050405020304" pitchFamily="18" charset="0"/>
                <a:ea typeface="MS PGothic" panose="020B0600070205080204" pitchFamily="34" charset="-128"/>
              </a:defRPr>
            </a:lvl1pPr>
            <a:lvl2pPr marL="763233" indent="-293551">
              <a:defRPr sz="2500">
                <a:solidFill>
                  <a:schemeClr val="tx1"/>
                </a:solidFill>
                <a:latin typeface="Times New Roman" panose="02020603050405020304" pitchFamily="18" charset="0"/>
                <a:ea typeface="MS PGothic" panose="020B0600070205080204" pitchFamily="34" charset="-128"/>
              </a:defRPr>
            </a:lvl2pPr>
            <a:lvl3pPr marL="1174204" indent="-234841">
              <a:defRPr sz="2500">
                <a:solidFill>
                  <a:schemeClr val="tx1"/>
                </a:solidFill>
                <a:latin typeface="Times New Roman" panose="02020603050405020304" pitchFamily="18" charset="0"/>
                <a:ea typeface="MS PGothic" panose="020B0600070205080204" pitchFamily="34" charset="-128"/>
              </a:defRPr>
            </a:lvl3pPr>
            <a:lvl4pPr marL="1643885" indent="-234841">
              <a:defRPr sz="2500">
                <a:solidFill>
                  <a:schemeClr val="tx1"/>
                </a:solidFill>
                <a:latin typeface="Times New Roman" panose="02020603050405020304" pitchFamily="18" charset="0"/>
                <a:ea typeface="MS PGothic" panose="020B0600070205080204" pitchFamily="34" charset="-128"/>
              </a:defRPr>
            </a:lvl4pPr>
            <a:lvl5pPr marL="2113567" indent="-234841">
              <a:defRPr sz="2500">
                <a:solidFill>
                  <a:schemeClr val="tx1"/>
                </a:solidFill>
                <a:latin typeface="Times New Roman" panose="02020603050405020304" pitchFamily="18" charset="0"/>
                <a:ea typeface="MS PGothic" panose="020B0600070205080204" pitchFamily="34" charset="-128"/>
              </a:defRPr>
            </a:lvl5pPr>
            <a:lvl6pPr marL="2583249"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6pPr>
            <a:lvl7pPr marL="3052930"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7pPr>
            <a:lvl8pPr marL="3522612"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8pPr>
            <a:lvl9pPr marL="3992293"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9pPr>
          </a:lstStyle>
          <a:p>
            <a:fld id="{D372465A-FE87-4D10-BDD4-9E137FD881BD}" type="slidenum">
              <a:rPr lang="en-GB" altLang="en-US" sz="1200">
                <a:solidFill>
                  <a:srgbClr val="FFFFFF"/>
                </a:solidFill>
                <a:latin typeface="Comic Sans MS" panose="030F0702030302020204" pitchFamily="66" charset="0"/>
              </a:rPr>
              <a:pPr/>
              <a:t>60</a:t>
            </a:fld>
            <a:endParaRPr lang="en-GB" altLang="en-US" sz="1200">
              <a:solidFill>
                <a:srgbClr val="FFFFFF"/>
              </a:solidFill>
              <a:latin typeface="Comic Sans MS" panose="030F0702030302020204" pitchFamily="66" charset="0"/>
            </a:endParaRPr>
          </a:p>
        </p:txBody>
      </p:sp>
      <p:sp>
        <p:nvSpPr>
          <p:cNvPr id="205826" name="Rectangle 1026"/>
          <p:cNvSpPr>
            <a:spLocks noGrp="1" noRot="1" noChangeAspect="1" noChangeArrowheads="1"/>
          </p:cNvSpPr>
          <p:nvPr>
            <p:ph type="sldImg"/>
          </p:nvPr>
        </p:nvSpPr>
        <p:spPr>
          <a:solidFill>
            <a:srgbClr val="FFFFFF"/>
          </a:solidFill>
          <a:ln/>
        </p:spPr>
      </p:sp>
      <p:sp>
        <p:nvSpPr>
          <p:cNvPr id="205827" name="Rectangle 1027"/>
          <p:cNvSpPr>
            <a:spLocks noGrp="1" noChangeArrowheads="1"/>
          </p:cNvSpPr>
          <p:nvPr>
            <p:ph type="body" idx="1"/>
          </p:nvPr>
        </p:nvSpPr>
        <p:spPr>
          <a:solidFill>
            <a:srgbClr val="FFFFFF"/>
          </a:solidFill>
          <a:ln>
            <a:solidFill>
              <a:srgbClr val="000000"/>
            </a:solidFill>
          </a:ln>
        </p:spPr>
        <p:txBody>
          <a:bodyPr/>
          <a:lstStyle/>
          <a:p>
            <a:endParaRPr lang="en-US" altLang="en-US" dirty="0" smtClean="0">
              <a:latin typeface="Times New Roman" panose="02020603050405020304" pitchFamily="18" charset="0"/>
            </a:endParaRPr>
          </a:p>
        </p:txBody>
      </p:sp>
    </p:spTree>
    <p:extLst>
      <p:ext uri="{BB962C8B-B14F-4D97-AF65-F5344CB8AC3E}">
        <p14:creationId xmlns:p14="http://schemas.microsoft.com/office/powerpoint/2010/main" val="199340405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500">
                <a:solidFill>
                  <a:schemeClr val="tx1"/>
                </a:solidFill>
                <a:latin typeface="Times New Roman" charset="0"/>
                <a:ea typeface="ＭＳ Ｐゴシック" charset="0"/>
                <a:cs typeface="ＭＳ Ｐゴシック" charset="0"/>
              </a:defRPr>
            </a:lvl1pPr>
            <a:lvl2pPr marL="763233" indent="-293551">
              <a:defRPr sz="2500">
                <a:solidFill>
                  <a:schemeClr val="tx1"/>
                </a:solidFill>
                <a:latin typeface="Times New Roman" charset="0"/>
                <a:ea typeface="ＭＳ Ｐゴシック" charset="0"/>
              </a:defRPr>
            </a:lvl2pPr>
            <a:lvl3pPr marL="1174204" indent="-234841">
              <a:defRPr sz="2500">
                <a:solidFill>
                  <a:schemeClr val="tx1"/>
                </a:solidFill>
                <a:latin typeface="Times New Roman" charset="0"/>
                <a:ea typeface="ＭＳ Ｐゴシック" charset="0"/>
              </a:defRPr>
            </a:lvl3pPr>
            <a:lvl4pPr marL="1643885" indent="-234841">
              <a:defRPr sz="2500">
                <a:solidFill>
                  <a:schemeClr val="tx1"/>
                </a:solidFill>
                <a:latin typeface="Times New Roman" charset="0"/>
                <a:ea typeface="ＭＳ Ｐゴシック" charset="0"/>
              </a:defRPr>
            </a:lvl4pPr>
            <a:lvl5pPr marL="2113567" indent="-234841">
              <a:defRPr sz="2500">
                <a:solidFill>
                  <a:schemeClr val="tx1"/>
                </a:solidFill>
                <a:latin typeface="Times New Roman" charset="0"/>
                <a:ea typeface="ＭＳ Ｐゴシック" charset="0"/>
              </a:defRPr>
            </a:lvl5pPr>
            <a:lvl6pPr marL="2583249" indent="-234841" algn="ctr" eaLnBrk="0" fontAlgn="base" hangingPunct="0">
              <a:spcBef>
                <a:spcPct val="0"/>
              </a:spcBef>
              <a:spcAft>
                <a:spcPct val="0"/>
              </a:spcAft>
              <a:defRPr sz="2500">
                <a:solidFill>
                  <a:schemeClr val="tx1"/>
                </a:solidFill>
                <a:latin typeface="Times New Roman" charset="0"/>
                <a:ea typeface="ＭＳ Ｐゴシック" charset="0"/>
              </a:defRPr>
            </a:lvl6pPr>
            <a:lvl7pPr marL="3052930" indent="-234841" algn="ctr" eaLnBrk="0" fontAlgn="base" hangingPunct="0">
              <a:spcBef>
                <a:spcPct val="0"/>
              </a:spcBef>
              <a:spcAft>
                <a:spcPct val="0"/>
              </a:spcAft>
              <a:defRPr sz="2500">
                <a:solidFill>
                  <a:schemeClr val="tx1"/>
                </a:solidFill>
                <a:latin typeface="Times New Roman" charset="0"/>
                <a:ea typeface="ＭＳ Ｐゴシック" charset="0"/>
              </a:defRPr>
            </a:lvl7pPr>
            <a:lvl8pPr marL="3522612" indent="-234841" algn="ctr" eaLnBrk="0" fontAlgn="base" hangingPunct="0">
              <a:spcBef>
                <a:spcPct val="0"/>
              </a:spcBef>
              <a:spcAft>
                <a:spcPct val="0"/>
              </a:spcAft>
              <a:defRPr sz="2500">
                <a:solidFill>
                  <a:schemeClr val="tx1"/>
                </a:solidFill>
                <a:latin typeface="Times New Roman" charset="0"/>
                <a:ea typeface="ＭＳ Ｐゴシック" charset="0"/>
              </a:defRPr>
            </a:lvl8pPr>
            <a:lvl9pPr marL="3992293" indent="-234841" algn="ctr" eaLnBrk="0" fontAlgn="base" hangingPunct="0">
              <a:spcBef>
                <a:spcPct val="0"/>
              </a:spcBef>
              <a:spcAft>
                <a:spcPct val="0"/>
              </a:spcAft>
              <a:defRPr sz="25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30686033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500">
                <a:solidFill>
                  <a:schemeClr val="tx1"/>
                </a:solidFill>
                <a:latin typeface="Comic Sans MS" charset="0"/>
                <a:ea typeface="ＭＳ Ｐゴシック" charset="0"/>
                <a:cs typeface="ＭＳ Ｐゴシック" charset="0"/>
              </a:defRPr>
            </a:lvl1pPr>
            <a:lvl2pPr marL="763233" indent="-293551">
              <a:defRPr sz="2500">
                <a:solidFill>
                  <a:schemeClr val="tx1"/>
                </a:solidFill>
                <a:latin typeface="Comic Sans MS" charset="0"/>
                <a:ea typeface="ＭＳ Ｐゴシック" charset="0"/>
              </a:defRPr>
            </a:lvl2pPr>
            <a:lvl3pPr marL="1174204" indent="-234841">
              <a:defRPr sz="2500">
                <a:solidFill>
                  <a:schemeClr val="tx1"/>
                </a:solidFill>
                <a:latin typeface="Comic Sans MS" charset="0"/>
                <a:ea typeface="ＭＳ Ｐゴシック" charset="0"/>
              </a:defRPr>
            </a:lvl3pPr>
            <a:lvl4pPr marL="1643885" indent="-234841">
              <a:defRPr sz="2500">
                <a:solidFill>
                  <a:schemeClr val="tx1"/>
                </a:solidFill>
                <a:latin typeface="Comic Sans MS" charset="0"/>
                <a:ea typeface="ＭＳ Ｐゴシック" charset="0"/>
              </a:defRPr>
            </a:lvl4pPr>
            <a:lvl5pPr marL="2113567" indent="-234841">
              <a:defRPr sz="2500">
                <a:solidFill>
                  <a:schemeClr val="tx1"/>
                </a:solidFill>
                <a:latin typeface="Comic Sans MS" charset="0"/>
                <a:ea typeface="ＭＳ Ｐゴシック" charset="0"/>
              </a:defRPr>
            </a:lvl5pPr>
            <a:lvl6pPr marL="2583249" indent="-234841" eaLnBrk="0" fontAlgn="base" hangingPunct="0">
              <a:spcBef>
                <a:spcPct val="0"/>
              </a:spcBef>
              <a:spcAft>
                <a:spcPct val="0"/>
              </a:spcAft>
              <a:defRPr sz="2500">
                <a:solidFill>
                  <a:schemeClr val="tx1"/>
                </a:solidFill>
                <a:latin typeface="Comic Sans MS" charset="0"/>
                <a:ea typeface="ＭＳ Ｐゴシック" charset="0"/>
              </a:defRPr>
            </a:lvl6pPr>
            <a:lvl7pPr marL="3052930" indent="-234841" eaLnBrk="0" fontAlgn="base" hangingPunct="0">
              <a:spcBef>
                <a:spcPct val="0"/>
              </a:spcBef>
              <a:spcAft>
                <a:spcPct val="0"/>
              </a:spcAft>
              <a:defRPr sz="2500">
                <a:solidFill>
                  <a:schemeClr val="tx1"/>
                </a:solidFill>
                <a:latin typeface="Comic Sans MS" charset="0"/>
                <a:ea typeface="ＭＳ Ｐゴシック" charset="0"/>
              </a:defRPr>
            </a:lvl7pPr>
            <a:lvl8pPr marL="3522612" indent="-234841" eaLnBrk="0" fontAlgn="base" hangingPunct="0">
              <a:spcBef>
                <a:spcPct val="0"/>
              </a:spcBef>
              <a:spcAft>
                <a:spcPct val="0"/>
              </a:spcAft>
              <a:defRPr sz="2500">
                <a:solidFill>
                  <a:schemeClr val="tx1"/>
                </a:solidFill>
                <a:latin typeface="Comic Sans MS" charset="0"/>
                <a:ea typeface="ＭＳ Ｐゴシック" charset="0"/>
              </a:defRPr>
            </a:lvl8pPr>
            <a:lvl9pPr marL="3992293" indent="-234841" eaLnBrk="0" fontAlgn="base" hangingPunct="0">
              <a:spcBef>
                <a:spcPct val="0"/>
              </a:spcBef>
              <a:spcAft>
                <a:spcPct val="0"/>
              </a:spcAft>
              <a:defRPr sz="2500">
                <a:solidFill>
                  <a:schemeClr val="tx1"/>
                </a:solidFill>
                <a:latin typeface="Comic Sans MS" charset="0"/>
                <a:ea typeface="ＭＳ Ｐゴシック" charset="0"/>
              </a:defRPr>
            </a:lvl9pPr>
          </a:lstStyle>
          <a:p>
            <a:fld id="{7EBF11A5-ABF6-3E4B-83BA-E9BB25325072}" type="slidenum">
              <a:rPr lang="en-GB" sz="1200">
                <a:solidFill>
                  <a:prstClr val="white"/>
                </a:solidFill>
              </a:rPr>
              <a:pPr/>
              <a:t>62</a:t>
            </a:fld>
            <a:endParaRPr lang="en-GB" sz="1200">
              <a:solidFill>
                <a:prstClr val="white"/>
              </a:solidFill>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9554952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500">
                <a:solidFill>
                  <a:schemeClr val="tx1"/>
                </a:solidFill>
                <a:latin typeface="Comic Sans MS" charset="0"/>
                <a:ea typeface="ＭＳ Ｐゴシック" charset="0"/>
                <a:cs typeface="ＭＳ Ｐゴシック" charset="0"/>
              </a:defRPr>
            </a:lvl1pPr>
            <a:lvl2pPr marL="763233" indent="-293551">
              <a:defRPr sz="2500">
                <a:solidFill>
                  <a:schemeClr val="tx1"/>
                </a:solidFill>
                <a:latin typeface="Comic Sans MS" charset="0"/>
                <a:ea typeface="ＭＳ Ｐゴシック" charset="0"/>
              </a:defRPr>
            </a:lvl2pPr>
            <a:lvl3pPr marL="1174204" indent="-234841">
              <a:defRPr sz="2500">
                <a:solidFill>
                  <a:schemeClr val="tx1"/>
                </a:solidFill>
                <a:latin typeface="Comic Sans MS" charset="0"/>
                <a:ea typeface="ＭＳ Ｐゴシック" charset="0"/>
              </a:defRPr>
            </a:lvl3pPr>
            <a:lvl4pPr marL="1643885" indent="-234841">
              <a:defRPr sz="2500">
                <a:solidFill>
                  <a:schemeClr val="tx1"/>
                </a:solidFill>
                <a:latin typeface="Comic Sans MS" charset="0"/>
                <a:ea typeface="ＭＳ Ｐゴシック" charset="0"/>
              </a:defRPr>
            </a:lvl4pPr>
            <a:lvl5pPr marL="2113567" indent="-234841">
              <a:defRPr sz="2500">
                <a:solidFill>
                  <a:schemeClr val="tx1"/>
                </a:solidFill>
                <a:latin typeface="Comic Sans MS" charset="0"/>
                <a:ea typeface="ＭＳ Ｐゴシック" charset="0"/>
              </a:defRPr>
            </a:lvl5pPr>
            <a:lvl6pPr marL="2583249" indent="-234841" eaLnBrk="0" fontAlgn="base" hangingPunct="0">
              <a:spcBef>
                <a:spcPct val="0"/>
              </a:spcBef>
              <a:spcAft>
                <a:spcPct val="0"/>
              </a:spcAft>
              <a:defRPr sz="2500">
                <a:solidFill>
                  <a:schemeClr val="tx1"/>
                </a:solidFill>
                <a:latin typeface="Comic Sans MS" charset="0"/>
                <a:ea typeface="ＭＳ Ｐゴシック" charset="0"/>
              </a:defRPr>
            </a:lvl6pPr>
            <a:lvl7pPr marL="3052930" indent="-234841" eaLnBrk="0" fontAlgn="base" hangingPunct="0">
              <a:spcBef>
                <a:spcPct val="0"/>
              </a:spcBef>
              <a:spcAft>
                <a:spcPct val="0"/>
              </a:spcAft>
              <a:defRPr sz="2500">
                <a:solidFill>
                  <a:schemeClr val="tx1"/>
                </a:solidFill>
                <a:latin typeface="Comic Sans MS" charset="0"/>
                <a:ea typeface="ＭＳ Ｐゴシック" charset="0"/>
              </a:defRPr>
            </a:lvl7pPr>
            <a:lvl8pPr marL="3522612" indent="-234841" eaLnBrk="0" fontAlgn="base" hangingPunct="0">
              <a:spcBef>
                <a:spcPct val="0"/>
              </a:spcBef>
              <a:spcAft>
                <a:spcPct val="0"/>
              </a:spcAft>
              <a:defRPr sz="2500">
                <a:solidFill>
                  <a:schemeClr val="tx1"/>
                </a:solidFill>
                <a:latin typeface="Comic Sans MS" charset="0"/>
                <a:ea typeface="ＭＳ Ｐゴシック" charset="0"/>
              </a:defRPr>
            </a:lvl8pPr>
            <a:lvl9pPr marL="3992293" indent="-234841" eaLnBrk="0" fontAlgn="base" hangingPunct="0">
              <a:spcBef>
                <a:spcPct val="0"/>
              </a:spcBef>
              <a:spcAft>
                <a:spcPct val="0"/>
              </a:spcAft>
              <a:defRPr sz="25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63</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dirty="0" smtClean="0">
              <a:effectLst/>
            </a:endParaRPr>
          </a:p>
        </p:txBody>
      </p:sp>
    </p:spTree>
    <p:extLst>
      <p:ext uri="{BB962C8B-B14F-4D97-AF65-F5344CB8AC3E}">
        <p14:creationId xmlns:p14="http://schemas.microsoft.com/office/powerpoint/2010/main" val="337616388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17259DB-4BAD-4CA0-899C-11E24145E16F}" type="slidenum">
              <a:rPr lang="en-US" altLang="en-US" smtClean="0"/>
              <a:pPr/>
              <a:t>64</a:t>
            </a:fld>
            <a:endParaRPr lang="en-US" altLang="en-US"/>
          </a:p>
        </p:txBody>
      </p:sp>
    </p:spTree>
    <p:extLst>
      <p:ext uri="{BB962C8B-B14F-4D97-AF65-F5344CB8AC3E}">
        <p14:creationId xmlns:p14="http://schemas.microsoft.com/office/powerpoint/2010/main" val="413911675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charset="0"/>
                <a:ea typeface="ＭＳ Ｐゴシック" charset="0"/>
                <a:cs typeface="ＭＳ Ｐゴシック" charset="0"/>
              </a:defRPr>
            </a:lvl1pPr>
            <a:lvl2pPr marL="763233" indent="-293551" eaLnBrk="0" hangingPunct="0">
              <a:defRPr sz="2500">
                <a:solidFill>
                  <a:schemeClr val="tx1"/>
                </a:solidFill>
                <a:latin typeface="Times New Roman" charset="0"/>
                <a:ea typeface="ＭＳ Ｐゴシック" charset="0"/>
              </a:defRPr>
            </a:lvl2pPr>
            <a:lvl3pPr marL="1174204" indent="-234841" eaLnBrk="0" hangingPunct="0">
              <a:defRPr sz="2500">
                <a:solidFill>
                  <a:schemeClr val="tx1"/>
                </a:solidFill>
                <a:latin typeface="Times New Roman" charset="0"/>
                <a:ea typeface="ＭＳ Ｐゴシック" charset="0"/>
              </a:defRPr>
            </a:lvl3pPr>
            <a:lvl4pPr marL="1643885" indent="-234841" eaLnBrk="0" hangingPunct="0">
              <a:defRPr sz="2500">
                <a:solidFill>
                  <a:schemeClr val="tx1"/>
                </a:solidFill>
                <a:latin typeface="Times New Roman" charset="0"/>
                <a:ea typeface="ＭＳ Ｐゴシック" charset="0"/>
              </a:defRPr>
            </a:lvl4pPr>
            <a:lvl5pPr marL="2113567" indent="-234841" eaLnBrk="0" hangingPunct="0">
              <a:defRPr sz="2500">
                <a:solidFill>
                  <a:schemeClr val="tx1"/>
                </a:solidFill>
                <a:latin typeface="Times New Roman" charset="0"/>
                <a:ea typeface="ＭＳ Ｐゴシック" charset="0"/>
              </a:defRPr>
            </a:lvl5pPr>
            <a:lvl6pPr marL="2583249" indent="-234841" eaLnBrk="0" fontAlgn="base" hangingPunct="0">
              <a:spcBef>
                <a:spcPct val="0"/>
              </a:spcBef>
              <a:spcAft>
                <a:spcPct val="0"/>
              </a:spcAft>
              <a:defRPr sz="2500">
                <a:solidFill>
                  <a:schemeClr val="tx1"/>
                </a:solidFill>
                <a:latin typeface="Times New Roman" charset="0"/>
                <a:ea typeface="ＭＳ Ｐゴシック" charset="0"/>
              </a:defRPr>
            </a:lvl6pPr>
            <a:lvl7pPr marL="3052930" indent="-234841" eaLnBrk="0" fontAlgn="base" hangingPunct="0">
              <a:spcBef>
                <a:spcPct val="0"/>
              </a:spcBef>
              <a:spcAft>
                <a:spcPct val="0"/>
              </a:spcAft>
              <a:defRPr sz="2500">
                <a:solidFill>
                  <a:schemeClr val="tx1"/>
                </a:solidFill>
                <a:latin typeface="Times New Roman" charset="0"/>
                <a:ea typeface="ＭＳ Ｐゴシック" charset="0"/>
              </a:defRPr>
            </a:lvl7pPr>
            <a:lvl8pPr marL="3522612" indent="-234841" eaLnBrk="0" fontAlgn="base" hangingPunct="0">
              <a:spcBef>
                <a:spcPct val="0"/>
              </a:spcBef>
              <a:spcAft>
                <a:spcPct val="0"/>
              </a:spcAft>
              <a:defRPr sz="2500">
                <a:solidFill>
                  <a:schemeClr val="tx1"/>
                </a:solidFill>
                <a:latin typeface="Times New Roman" charset="0"/>
                <a:ea typeface="ＭＳ Ｐゴシック" charset="0"/>
              </a:defRPr>
            </a:lvl8pPr>
            <a:lvl9pPr marL="3992293" indent="-234841" eaLnBrk="0" fontAlgn="base" hangingPunct="0">
              <a:spcBef>
                <a:spcPct val="0"/>
              </a:spcBef>
              <a:spcAft>
                <a:spcPct val="0"/>
              </a:spcAft>
              <a:defRPr sz="25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65</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dirty="0">
                <a:solidFill>
                  <a:srgbClr val="FFFFFF"/>
                </a:solidFill>
                <a:latin typeface="Arial" charset="0"/>
                <a:ea typeface="ＭＳ Ｐゴシック" charset="0"/>
              </a:rPr>
              <a:t>OT Preaching (op)</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500">
                <a:solidFill>
                  <a:schemeClr val="tx1"/>
                </a:solidFill>
                <a:latin typeface="Times New Roman" panose="02020603050405020304" pitchFamily="18" charset="0"/>
                <a:ea typeface="MS PGothic" panose="020B0600070205080204" pitchFamily="34" charset="-128"/>
              </a:defRPr>
            </a:lvl1pPr>
            <a:lvl2pPr marL="763233" indent="-293551">
              <a:defRPr sz="2500">
                <a:solidFill>
                  <a:schemeClr val="tx1"/>
                </a:solidFill>
                <a:latin typeface="Times New Roman" panose="02020603050405020304" pitchFamily="18" charset="0"/>
                <a:ea typeface="MS PGothic" panose="020B0600070205080204" pitchFamily="34" charset="-128"/>
              </a:defRPr>
            </a:lvl2pPr>
            <a:lvl3pPr marL="1174204" indent="-234841">
              <a:defRPr sz="2500">
                <a:solidFill>
                  <a:schemeClr val="tx1"/>
                </a:solidFill>
                <a:latin typeface="Times New Roman" panose="02020603050405020304" pitchFamily="18" charset="0"/>
                <a:ea typeface="MS PGothic" panose="020B0600070205080204" pitchFamily="34" charset="-128"/>
              </a:defRPr>
            </a:lvl3pPr>
            <a:lvl4pPr marL="1643885" indent="-234841">
              <a:defRPr sz="2500">
                <a:solidFill>
                  <a:schemeClr val="tx1"/>
                </a:solidFill>
                <a:latin typeface="Times New Roman" panose="02020603050405020304" pitchFamily="18" charset="0"/>
                <a:ea typeface="MS PGothic" panose="020B0600070205080204" pitchFamily="34" charset="-128"/>
              </a:defRPr>
            </a:lvl4pPr>
            <a:lvl5pPr marL="2113567" indent="-234841">
              <a:defRPr sz="2500">
                <a:solidFill>
                  <a:schemeClr val="tx1"/>
                </a:solidFill>
                <a:latin typeface="Times New Roman" panose="02020603050405020304" pitchFamily="18" charset="0"/>
                <a:ea typeface="MS PGothic" panose="020B0600070205080204" pitchFamily="34" charset="-128"/>
              </a:defRPr>
            </a:lvl5pPr>
            <a:lvl6pPr marL="2583249"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6pPr>
            <a:lvl7pPr marL="3052930"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7pPr>
            <a:lvl8pPr marL="3522612"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8pPr>
            <a:lvl9pPr marL="3992293"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9pPr>
          </a:lstStyle>
          <a:p>
            <a:fld id="{9CE3399F-AD9D-4097-A081-585B09E2C08E}" type="slidenum">
              <a:rPr lang="en-GB" altLang="en-US" sz="1200">
                <a:solidFill>
                  <a:srgbClr val="FFFFFF"/>
                </a:solidFill>
                <a:latin typeface="Comic Sans MS" panose="030F0702030302020204" pitchFamily="66" charset="0"/>
              </a:rPr>
              <a:pPr/>
              <a:t>7</a:t>
            </a:fld>
            <a:endParaRPr lang="en-GB" altLang="en-US" sz="1200">
              <a:solidFill>
                <a:srgbClr val="FFFFFF"/>
              </a:solidFill>
              <a:latin typeface="Comic Sans MS" panose="030F0702030302020204" pitchFamily="66"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p:spPr>
        <p:txBody>
          <a:bodyPr/>
          <a:lstStyle/>
          <a:p>
            <a:r>
              <a:rPr lang="en-US" altLang="en-US" dirty="0" smtClean="0">
                <a:latin typeface="Times New Roman" panose="02020603050405020304" pitchFamily="18" charset="0"/>
              </a:rPr>
              <a:t>Bessie Love was a mistress during his first marriage, but it</a:t>
            </a:r>
            <a:r>
              <a:rPr lang="fr-FR" altLang="en-US" dirty="0" smtClean="0">
                <a:latin typeface="Times New Roman" panose="02020603050405020304" pitchFamily="18" charset="0"/>
              </a:rPr>
              <a:t>'</a:t>
            </a:r>
            <a:r>
              <a:rPr lang="en-US" altLang="en-US" dirty="0" smtClean="0">
                <a:latin typeface="Times New Roman" panose="02020603050405020304" pitchFamily="18" charset="0"/>
              </a:rPr>
              <a:t>s still unknown whether he was actually married to Terry Moore for 27 years!  Jean Peters, his third wife, refused to talk about their marriage.</a:t>
            </a:r>
          </a:p>
        </p:txBody>
      </p:sp>
    </p:spTree>
    <p:extLst>
      <p:ext uri="{BB962C8B-B14F-4D97-AF65-F5344CB8AC3E}">
        <p14:creationId xmlns:p14="http://schemas.microsoft.com/office/powerpoint/2010/main" val="37114622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500">
                <a:solidFill>
                  <a:schemeClr val="tx1"/>
                </a:solidFill>
                <a:latin typeface="Times New Roman" panose="02020603050405020304" pitchFamily="18" charset="0"/>
                <a:ea typeface="MS PGothic" panose="020B0600070205080204" pitchFamily="34" charset="-128"/>
              </a:defRPr>
            </a:lvl1pPr>
            <a:lvl2pPr marL="763233" indent="-293551">
              <a:defRPr sz="2500">
                <a:solidFill>
                  <a:schemeClr val="tx1"/>
                </a:solidFill>
                <a:latin typeface="Times New Roman" panose="02020603050405020304" pitchFamily="18" charset="0"/>
                <a:ea typeface="MS PGothic" panose="020B0600070205080204" pitchFamily="34" charset="-128"/>
              </a:defRPr>
            </a:lvl2pPr>
            <a:lvl3pPr marL="1174204" indent="-234841">
              <a:defRPr sz="2500">
                <a:solidFill>
                  <a:schemeClr val="tx1"/>
                </a:solidFill>
                <a:latin typeface="Times New Roman" panose="02020603050405020304" pitchFamily="18" charset="0"/>
                <a:ea typeface="MS PGothic" panose="020B0600070205080204" pitchFamily="34" charset="-128"/>
              </a:defRPr>
            </a:lvl3pPr>
            <a:lvl4pPr marL="1643885" indent="-234841">
              <a:defRPr sz="2500">
                <a:solidFill>
                  <a:schemeClr val="tx1"/>
                </a:solidFill>
                <a:latin typeface="Times New Roman" panose="02020603050405020304" pitchFamily="18" charset="0"/>
                <a:ea typeface="MS PGothic" panose="020B0600070205080204" pitchFamily="34" charset="-128"/>
              </a:defRPr>
            </a:lvl4pPr>
            <a:lvl5pPr marL="2113567" indent="-234841">
              <a:defRPr sz="2500">
                <a:solidFill>
                  <a:schemeClr val="tx1"/>
                </a:solidFill>
                <a:latin typeface="Times New Roman" panose="02020603050405020304" pitchFamily="18" charset="0"/>
                <a:ea typeface="MS PGothic" panose="020B0600070205080204" pitchFamily="34" charset="-128"/>
              </a:defRPr>
            </a:lvl5pPr>
            <a:lvl6pPr marL="2583249"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6pPr>
            <a:lvl7pPr marL="3052930"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7pPr>
            <a:lvl8pPr marL="3522612"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8pPr>
            <a:lvl9pPr marL="3992293"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9pPr>
          </a:lstStyle>
          <a:p>
            <a:fld id="{CCC83DAA-E0F6-4DFA-A134-E7AF0FF297F1}" type="slidenum">
              <a:rPr lang="en-GB" altLang="en-US" sz="1200">
                <a:solidFill>
                  <a:srgbClr val="FFFFFF"/>
                </a:solidFill>
                <a:latin typeface="Comic Sans MS" panose="030F0702030302020204" pitchFamily="66" charset="0"/>
              </a:rPr>
              <a:pPr/>
              <a:t>8</a:t>
            </a:fld>
            <a:endParaRPr lang="en-GB" altLang="en-US" sz="1200">
              <a:solidFill>
                <a:srgbClr val="FFFFFF"/>
              </a:solidFill>
              <a:latin typeface="Comic Sans MS" panose="030F0702030302020204" pitchFamily="66" charset="0"/>
            </a:endParaRPr>
          </a:p>
        </p:txBody>
      </p:sp>
      <p:sp>
        <p:nvSpPr>
          <p:cNvPr id="97282" name="Rectangle 1026"/>
          <p:cNvSpPr>
            <a:spLocks noGrp="1" noRot="1" noChangeAspect="1" noChangeArrowheads="1"/>
          </p:cNvSpPr>
          <p:nvPr>
            <p:ph type="sldImg"/>
          </p:nvPr>
        </p:nvSpPr>
        <p:spPr>
          <a:solidFill>
            <a:srgbClr val="FFFFFF"/>
          </a:solidFill>
          <a:ln/>
        </p:spPr>
      </p:sp>
      <p:sp>
        <p:nvSpPr>
          <p:cNvPr id="97283" name="Rectangle 1027"/>
          <p:cNvSpPr>
            <a:spLocks noGrp="1" noChangeArrowheads="1"/>
          </p:cNvSpPr>
          <p:nvPr>
            <p:ph type="body" idx="1"/>
          </p:nvPr>
        </p:nvSpPr>
        <p:spPr>
          <a:solidFill>
            <a:srgbClr val="FFFFFF"/>
          </a:solidFill>
          <a:ln>
            <a:solidFill>
              <a:srgbClr val="000000"/>
            </a:solidFill>
          </a:ln>
        </p:spPr>
        <p:txBody>
          <a:bodyPr/>
          <a:lstStyle/>
          <a:p>
            <a:r>
              <a:rPr lang="en-US" altLang="en-US" dirty="0" smtClean="0">
                <a:latin typeface="Times New Roman" panose="02020603050405020304" pitchFamily="18" charset="0"/>
              </a:rPr>
              <a:t>His obsessive compulsive behavior especially plagued Hughes in his later years.  "On November 24, 1966 (Thanksgiving Day),</a:t>
            </a:r>
            <a:r>
              <a:rPr lang="en-US" altLang="en-US" baseline="30000" dirty="0" smtClean="0">
                <a:latin typeface="Times New Roman" panose="02020603050405020304" pitchFamily="18" charset="0"/>
              </a:rPr>
              <a:t>[58]</a:t>
            </a:r>
            <a:r>
              <a:rPr lang="en-US" altLang="en-US" dirty="0" smtClean="0">
                <a:latin typeface="Times New Roman" panose="02020603050405020304" pitchFamily="18" charset="0"/>
              </a:rPr>
              <a:t> Hughes arrived in Las Vegas by railroad car and moved into the Desert Inn.   Because he refused to leave the hotel, and to avoid further conflicts with the owners, Hughes bought the Desert Inn in early 1967" (</a:t>
            </a:r>
            <a:r>
              <a:rPr lang="en-US" altLang="en-US" dirty="0" err="1" smtClean="0">
                <a:latin typeface="Times New Roman" panose="02020603050405020304" pitchFamily="18" charset="0"/>
              </a:rPr>
              <a:t>wikipedia</a:t>
            </a:r>
            <a:r>
              <a:rPr lang="en-US" altLang="en-US" dirty="0" smtClean="0">
                <a:latin typeface="Times New Roman" panose="02020603050405020304" pitchFamily="18" charset="0"/>
              </a:rPr>
              <a:t>).  </a:t>
            </a:r>
          </a:p>
        </p:txBody>
      </p:sp>
    </p:spTree>
    <p:extLst>
      <p:ext uri="{BB962C8B-B14F-4D97-AF65-F5344CB8AC3E}">
        <p14:creationId xmlns:p14="http://schemas.microsoft.com/office/powerpoint/2010/main" val="14158032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500">
                <a:solidFill>
                  <a:schemeClr val="tx1"/>
                </a:solidFill>
                <a:latin typeface="Times New Roman" panose="02020603050405020304" pitchFamily="18" charset="0"/>
                <a:ea typeface="MS PGothic" panose="020B0600070205080204" pitchFamily="34" charset="-128"/>
              </a:defRPr>
            </a:lvl1pPr>
            <a:lvl2pPr marL="763233" indent="-293551">
              <a:defRPr sz="2500">
                <a:solidFill>
                  <a:schemeClr val="tx1"/>
                </a:solidFill>
                <a:latin typeface="Times New Roman" panose="02020603050405020304" pitchFamily="18" charset="0"/>
                <a:ea typeface="MS PGothic" panose="020B0600070205080204" pitchFamily="34" charset="-128"/>
              </a:defRPr>
            </a:lvl2pPr>
            <a:lvl3pPr marL="1174204" indent="-234841">
              <a:defRPr sz="2500">
                <a:solidFill>
                  <a:schemeClr val="tx1"/>
                </a:solidFill>
                <a:latin typeface="Times New Roman" panose="02020603050405020304" pitchFamily="18" charset="0"/>
                <a:ea typeface="MS PGothic" panose="020B0600070205080204" pitchFamily="34" charset="-128"/>
              </a:defRPr>
            </a:lvl3pPr>
            <a:lvl4pPr marL="1643885" indent="-234841">
              <a:defRPr sz="2500">
                <a:solidFill>
                  <a:schemeClr val="tx1"/>
                </a:solidFill>
                <a:latin typeface="Times New Roman" panose="02020603050405020304" pitchFamily="18" charset="0"/>
                <a:ea typeface="MS PGothic" panose="020B0600070205080204" pitchFamily="34" charset="-128"/>
              </a:defRPr>
            </a:lvl4pPr>
            <a:lvl5pPr marL="2113567" indent="-234841">
              <a:defRPr sz="2500">
                <a:solidFill>
                  <a:schemeClr val="tx1"/>
                </a:solidFill>
                <a:latin typeface="Times New Roman" panose="02020603050405020304" pitchFamily="18" charset="0"/>
                <a:ea typeface="MS PGothic" panose="020B0600070205080204" pitchFamily="34" charset="-128"/>
              </a:defRPr>
            </a:lvl5pPr>
            <a:lvl6pPr marL="2583249"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6pPr>
            <a:lvl7pPr marL="3052930"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7pPr>
            <a:lvl8pPr marL="3522612"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8pPr>
            <a:lvl9pPr marL="3992293" indent="-234841" algn="ctr" eaLnBrk="0" fontAlgn="base" hangingPunct="0">
              <a:spcBef>
                <a:spcPct val="0"/>
              </a:spcBef>
              <a:spcAft>
                <a:spcPct val="0"/>
              </a:spcAft>
              <a:defRPr sz="2500">
                <a:solidFill>
                  <a:schemeClr val="tx1"/>
                </a:solidFill>
                <a:latin typeface="Times New Roman" panose="02020603050405020304" pitchFamily="18" charset="0"/>
                <a:ea typeface="MS PGothic" panose="020B0600070205080204" pitchFamily="34" charset="-128"/>
              </a:defRPr>
            </a:lvl9pPr>
          </a:lstStyle>
          <a:p>
            <a:fld id="{8FE01300-A1F5-4DD5-BA3E-1D8E36C9184A}" type="slidenum">
              <a:rPr lang="en-GB" altLang="en-US" sz="1200">
                <a:solidFill>
                  <a:srgbClr val="FFFFFF"/>
                </a:solidFill>
                <a:latin typeface="Comic Sans MS" panose="030F0702030302020204" pitchFamily="66" charset="0"/>
              </a:rPr>
              <a:pPr/>
              <a:t>9</a:t>
            </a:fld>
            <a:endParaRPr lang="en-GB" altLang="en-US" sz="1200">
              <a:solidFill>
                <a:srgbClr val="FFFFFF"/>
              </a:solidFill>
              <a:latin typeface="Comic Sans MS" panose="030F0702030302020204" pitchFamily="66" charset="0"/>
            </a:endParaRPr>
          </a:p>
        </p:txBody>
      </p:sp>
      <p:sp>
        <p:nvSpPr>
          <p:cNvPr id="99330" name="Rectangle 1026"/>
          <p:cNvSpPr>
            <a:spLocks noGrp="1" noRot="1" noChangeAspect="1" noChangeArrowheads="1"/>
          </p:cNvSpPr>
          <p:nvPr>
            <p:ph type="sldImg"/>
          </p:nvPr>
        </p:nvSpPr>
        <p:spPr>
          <a:solidFill>
            <a:srgbClr val="FFFFFF"/>
          </a:solidFill>
          <a:ln/>
        </p:spPr>
      </p:sp>
      <p:sp>
        <p:nvSpPr>
          <p:cNvPr id="99331" name="Rectangle 1027"/>
          <p:cNvSpPr>
            <a:spLocks noGrp="1" noChangeArrowheads="1"/>
          </p:cNvSpPr>
          <p:nvPr>
            <p:ph type="body" idx="1"/>
          </p:nvPr>
        </p:nvSpPr>
        <p:spPr>
          <a:solidFill>
            <a:srgbClr val="FFFFFF"/>
          </a:solidFill>
          <a:ln>
            <a:solidFill>
              <a:srgbClr val="000000"/>
            </a:solidFill>
          </a:ln>
        </p:spPr>
        <p:txBody>
          <a:bodyPr/>
          <a:lstStyle/>
          <a:p>
            <a:r>
              <a:rPr lang="en-US" altLang="en-US" dirty="0" smtClean="0">
                <a:latin typeface="Times New Roman" panose="02020603050405020304" pitchFamily="18" charset="0"/>
              </a:rPr>
              <a:t>He spent most of his days living alone naked in his penthouse watching movies.  He watched one movie 150 times!* "His reclusive activities (and possibly his drug use) made him practically unrecognizable; his hair, beard, fingernails, and toenails were long (possibly caused by [a disease] making him averse to touch), his tall 6 </a:t>
            </a:r>
            <a:r>
              <a:rPr lang="en-US" altLang="en-US" dirty="0" err="1" smtClean="0">
                <a:latin typeface="Times New Roman" panose="02020603050405020304" pitchFamily="18" charset="0"/>
              </a:rPr>
              <a:t>ft</a:t>
            </a:r>
            <a:r>
              <a:rPr lang="en-US" altLang="en-US" dirty="0" smtClean="0">
                <a:latin typeface="Times New Roman" panose="02020603050405020304" pitchFamily="18" charset="0"/>
              </a:rPr>
              <a:t> 4 in (193 cm) frame now weighed barely 90 pounds (41 kg)" (</a:t>
            </a:r>
            <a:r>
              <a:rPr lang="en-US" altLang="en-US" dirty="0" err="1" smtClean="0">
                <a:latin typeface="Times New Roman" panose="02020603050405020304" pitchFamily="18" charset="0"/>
              </a:rPr>
              <a:t>wikipedia</a:t>
            </a:r>
            <a:r>
              <a:rPr lang="en-US" altLang="en-US" dirty="0" smtClean="0">
                <a:latin typeface="Times New Roman" panose="02020603050405020304" pitchFamily="18" charset="0"/>
              </a:rPr>
              <a:t>) and he has a fixation with Kleenex boxes that he kept everywhere to keep from collecting germs.</a:t>
            </a:r>
          </a:p>
          <a:p>
            <a:endParaRPr lang="en-US" altLang="en-US" dirty="0" smtClean="0">
              <a:latin typeface="Times New Roman" panose="02020603050405020304" pitchFamily="18" charset="0"/>
            </a:endParaRPr>
          </a:p>
          <a:p>
            <a:r>
              <a:rPr lang="en-US" altLang="en-US" dirty="0" smtClean="0">
                <a:latin typeface="Times New Roman" panose="02020603050405020304" pitchFamily="18" charset="0"/>
              </a:rPr>
              <a:t>* He became obsessed with the 1968 film </a:t>
            </a:r>
            <a:r>
              <a:rPr lang="en-US" altLang="en-US" i="1" dirty="0" smtClean="0">
                <a:latin typeface="Times New Roman" panose="02020603050405020304" pitchFamily="18" charset="0"/>
              </a:rPr>
              <a:t>Ice Station Zebra</a:t>
            </a:r>
            <a:r>
              <a:rPr lang="en-US" altLang="en-US" dirty="0" smtClean="0">
                <a:latin typeface="Times New Roman" panose="02020603050405020304" pitchFamily="18" charset="0"/>
              </a:rPr>
              <a:t> and had it running on a continuous loop in his home. According to his aides, he watched it 150 times (Wikipedia)</a:t>
            </a:r>
          </a:p>
        </p:txBody>
      </p:sp>
    </p:spTree>
    <p:extLst>
      <p:ext uri="{BB962C8B-B14F-4D97-AF65-F5344CB8AC3E}">
        <p14:creationId xmlns:p14="http://schemas.microsoft.com/office/powerpoint/2010/main" val="15555524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015B53A-CE18-4032-AC9F-A5BF10255355}" type="slidenum">
              <a:rPr lang="en-US" altLang="en-US"/>
              <a:pPr/>
              <a:t>‹#›</a:t>
            </a:fld>
            <a:endParaRPr lang="en-US" altLang="en-US"/>
          </a:p>
        </p:txBody>
      </p:sp>
    </p:spTree>
    <p:extLst>
      <p:ext uri="{BB962C8B-B14F-4D97-AF65-F5344CB8AC3E}">
        <p14:creationId xmlns:p14="http://schemas.microsoft.com/office/powerpoint/2010/main" val="2776047586"/>
      </p:ext>
    </p:extLst>
  </p:cSld>
  <p:clrMapOvr>
    <a:masterClrMapping/>
  </p:clrMapOvr>
  <p:transition xmlns:p14="http://schemas.microsoft.com/office/powerpoint/2010/main" spd="slow">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A17F54F-2E13-4E0E-AD58-855A3AEE0A53}" type="slidenum">
              <a:rPr lang="en-US" altLang="en-US"/>
              <a:pPr/>
              <a:t>‹#›</a:t>
            </a:fld>
            <a:endParaRPr lang="en-US" altLang="en-US"/>
          </a:p>
        </p:txBody>
      </p:sp>
    </p:spTree>
    <p:extLst>
      <p:ext uri="{BB962C8B-B14F-4D97-AF65-F5344CB8AC3E}">
        <p14:creationId xmlns:p14="http://schemas.microsoft.com/office/powerpoint/2010/main" val="2360909403"/>
      </p:ext>
    </p:extLst>
  </p:cSld>
  <p:clrMapOvr>
    <a:masterClrMapping/>
  </p:clrMapOvr>
  <p:transition xmlns:p14="http://schemas.microsoft.com/office/powerpoint/2010/main" spd="slow">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DED3E9E-B7F2-4380-ACD1-39CE8E0D8D55}" type="slidenum">
              <a:rPr lang="en-US" altLang="en-US"/>
              <a:pPr/>
              <a:t>‹#›</a:t>
            </a:fld>
            <a:endParaRPr lang="en-US" altLang="en-US"/>
          </a:p>
        </p:txBody>
      </p:sp>
    </p:spTree>
    <p:extLst>
      <p:ext uri="{BB962C8B-B14F-4D97-AF65-F5344CB8AC3E}">
        <p14:creationId xmlns:p14="http://schemas.microsoft.com/office/powerpoint/2010/main" val="1055521564"/>
      </p:ext>
    </p:extLst>
  </p:cSld>
  <p:clrMapOvr>
    <a:masterClrMapping/>
  </p:clrMapOvr>
  <p:transition xmlns:p14="http://schemas.microsoft.com/office/powerpoint/2010/main" spd="slow">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FC933292-0227-44B3-8375-1C8C9EF3EE5B}" type="slidenum">
              <a:rPr lang="en-US" altLang="en-US"/>
              <a:pPr/>
              <a:t>‹#›</a:t>
            </a:fld>
            <a:endParaRPr lang="en-US" altLang="en-US"/>
          </a:p>
        </p:txBody>
      </p:sp>
    </p:spTree>
    <p:extLst>
      <p:ext uri="{BB962C8B-B14F-4D97-AF65-F5344CB8AC3E}">
        <p14:creationId xmlns:p14="http://schemas.microsoft.com/office/powerpoint/2010/main" val="30244419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DD2CC732-062E-4A53-949D-6BD47199F1F8}" type="slidenum">
              <a:rPr lang="en-US" altLang="en-US"/>
              <a:pPr/>
              <a:t>‹#›</a:t>
            </a:fld>
            <a:endParaRPr lang="en-US" altLang="en-US"/>
          </a:p>
        </p:txBody>
      </p:sp>
    </p:spTree>
    <p:extLst>
      <p:ext uri="{BB962C8B-B14F-4D97-AF65-F5344CB8AC3E}">
        <p14:creationId xmlns:p14="http://schemas.microsoft.com/office/powerpoint/2010/main" val="9095033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9E4B3153-93E3-4E9E-BF43-7D344A579F7F}" type="slidenum">
              <a:rPr lang="en-US" altLang="en-US"/>
              <a:pPr/>
              <a:t>‹#›</a:t>
            </a:fld>
            <a:endParaRPr lang="en-US" altLang="en-US"/>
          </a:p>
        </p:txBody>
      </p:sp>
    </p:spTree>
    <p:extLst>
      <p:ext uri="{BB962C8B-B14F-4D97-AF65-F5344CB8AC3E}">
        <p14:creationId xmlns:p14="http://schemas.microsoft.com/office/powerpoint/2010/main" val="5176421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0A3C11BB-219A-4DD9-B0AF-4BAAC8EC8A8F}" type="slidenum">
              <a:rPr lang="en-US" altLang="en-US"/>
              <a:pPr/>
              <a:t>‹#›</a:t>
            </a:fld>
            <a:endParaRPr lang="en-US" altLang="en-US"/>
          </a:p>
        </p:txBody>
      </p:sp>
    </p:spTree>
    <p:extLst>
      <p:ext uri="{BB962C8B-B14F-4D97-AF65-F5344CB8AC3E}">
        <p14:creationId xmlns:p14="http://schemas.microsoft.com/office/powerpoint/2010/main" val="5812464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fld id="{AF817D0C-47F9-4B57-B4EE-63CD7ACC9F35}" type="slidenum">
              <a:rPr lang="en-US" altLang="en-US"/>
              <a:pPr/>
              <a:t>‹#›</a:t>
            </a:fld>
            <a:endParaRPr lang="en-US" altLang="en-US"/>
          </a:p>
        </p:txBody>
      </p:sp>
    </p:spTree>
    <p:extLst>
      <p:ext uri="{BB962C8B-B14F-4D97-AF65-F5344CB8AC3E}">
        <p14:creationId xmlns:p14="http://schemas.microsoft.com/office/powerpoint/2010/main" val="1778017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fld id="{0C892E34-C57F-48F7-AF2E-8F8F9BD26213}" type="slidenum">
              <a:rPr lang="en-US" altLang="en-US"/>
              <a:pPr/>
              <a:t>‹#›</a:t>
            </a:fld>
            <a:endParaRPr lang="en-US" altLang="en-US"/>
          </a:p>
        </p:txBody>
      </p:sp>
    </p:spTree>
    <p:extLst>
      <p:ext uri="{BB962C8B-B14F-4D97-AF65-F5344CB8AC3E}">
        <p14:creationId xmlns:p14="http://schemas.microsoft.com/office/powerpoint/2010/main" val="35562951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fld id="{3B8E011A-342C-4B4D-A37F-E516A8FA91F3}" type="slidenum">
              <a:rPr lang="en-US" altLang="en-US"/>
              <a:pPr/>
              <a:t>‹#›</a:t>
            </a:fld>
            <a:endParaRPr lang="en-US" altLang="en-US"/>
          </a:p>
        </p:txBody>
      </p:sp>
    </p:spTree>
    <p:extLst>
      <p:ext uri="{BB962C8B-B14F-4D97-AF65-F5344CB8AC3E}">
        <p14:creationId xmlns:p14="http://schemas.microsoft.com/office/powerpoint/2010/main" val="6572542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D3E72ED3-4D49-4A95-997C-FE0E56ABC0EE}" type="slidenum">
              <a:rPr lang="en-US" altLang="en-US"/>
              <a:pPr/>
              <a:t>‹#›</a:t>
            </a:fld>
            <a:endParaRPr lang="en-US" altLang="en-US"/>
          </a:p>
        </p:txBody>
      </p:sp>
    </p:spTree>
    <p:extLst>
      <p:ext uri="{BB962C8B-B14F-4D97-AF65-F5344CB8AC3E}">
        <p14:creationId xmlns:p14="http://schemas.microsoft.com/office/powerpoint/2010/main" val="40462268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86AB908-E105-4840-A96D-B9066E0DC7A1}" type="slidenum">
              <a:rPr lang="en-US" altLang="en-US"/>
              <a:pPr/>
              <a:t>‹#›</a:t>
            </a:fld>
            <a:endParaRPr lang="en-US" altLang="en-US"/>
          </a:p>
        </p:txBody>
      </p:sp>
    </p:spTree>
    <p:extLst>
      <p:ext uri="{BB962C8B-B14F-4D97-AF65-F5344CB8AC3E}">
        <p14:creationId xmlns:p14="http://schemas.microsoft.com/office/powerpoint/2010/main" val="336700258"/>
      </p:ext>
    </p:extLst>
  </p:cSld>
  <p:clrMapOvr>
    <a:masterClrMapping/>
  </p:clrMapOvr>
  <p:transition xmlns:p14="http://schemas.microsoft.com/office/powerpoint/2010/main" spd="slow">
    <p:fade thruBlk="1"/>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525C19F9-1A6B-43C0-8292-1EB3424BA664}" type="slidenum">
              <a:rPr lang="en-US" altLang="en-US"/>
              <a:pPr/>
              <a:t>‹#›</a:t>
            </a:fld>
            <a:endParaRPr lang="en-US" altLang="en-US"/>
          </a:p>
        </p:txBody>
      </p:sp>
    </p:spTree>
    <p:extLst>
      <p:ext uri="{BB962C8B-B14F-4D97-AF65-F5344CB8AC3E}">
        <p14:creationId xmlns:p14="http://schemas.microsoft.com/office/powerpoint/2010/main" val="15401727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64107295-FF5A-4BF0-BA33-3D0C4FBD4DB2}" type="slidenum">
              <a:rPr lang="en-US" altLang="en-US"/>
              <a:pPr/>
              <a:t>‹#›</a:t>
            </a:fld>
            <a:endParaRPr lang="en-US" altLang="en-US"/>
          </a:p>
        </p:txBody>
      </p:sp>
    </p:spTree>
    <p:extLst>
      <p:ext uri="{BB962C8B-B14F-4D97-AF65-F5344CB8AC3E}">
        <p14:creationId xmlns:p14="http://schemas.microsoft.com/office/powerpoint/2010/main" val="41079121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1D523130-3753-4C9B-A801-B834AF086A24}" type="slidenum">
              <a:rPr lang="en-US" altLang="en-US"/>
              <a:pPr/>
              <a:t>‹#›</a:t>
            </a:fld>
            <a:endParaRPr lang="en-US" altLang="en-US"/>
          </a:p>
        </p:txBody>
      </p:sp>
    </p:spTree>
    <p:extLst>
      <p:ext uri="{BB962C8B-B14F-4D97-AF65-F5344CB8AC3E}">
        <p14:creationId xmlns:p14="http://schemas.microsoft.com/office/powerpoint/2010/main" val="33054731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fld id="{B626DDE0-8B03-4D87-B1CB-35CD2DACD2B3}" type="slidenum">
              <a:rPr lang="en-US" altLang="en-US"/>
              <a:pPr/>
              <a:t>‹#›</a:t>
            </a:fld>
            <a:endParaRPr lang="en-US" altLang="en-US"/>
          </a:p>
        </p:txBody>
      </p:sp>
    </p:spTree>
    <p:extLst>
      <p:ext uri="{BB962C8B-B14F-4D97-AF65-F5344CB8AC3E}">
        <p14:creationId xmlns:p14="http://schemas.microsoft.com/office/powerpoint/2010/main" val="12771268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fld id="{6AF88E85-67C5-4662-B6E2-38DA45B1B591}" type="slidenum">
              <a:rPr lang="en-US" altLang="en-US"/>
              <a:pPr/>
              <a:t>‹#›</a:t>
            </a:fld>
            <a:endParaRPr lang="en-US" altLang="en-US"/>
          </a:p>
        </p:txBody>
      </p:sp>
    </p:spTree>
    <p:extLst>
      <p:ext uri="{BB962C8B-B14F-4D97-AF65-F5344CB8AC3E}">
        <p14:creationId xmlns:p14="http://schemas.microsoft.com/office/powerpoint/2010/main" val="41669625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0072208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fld id="{23C0A73D-6A7D-45D1-B616-FA8F4E643A4F}" type="slidenum">
              <a:rPr lang="en-US" altLang="en-US"/>
              <a:pPr/>
              <a:t>‹#›</a:t>
            </a:fld>
            <a:endParaRPr lang="en-US" altLang="en-US"/>
          </a:p>
        </p:txBody>
      </p:sp>
    </p:spTree>
    <p:extLst>
      <p:ext uri="{BB962C8B-B14F-4D97-AF65-F5344CB8AC3E}">
        <p14:creationId xmlns:p14="http://schemas.microsoft.com/office/powerpoint/2010/main" val="1196641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fld id="{6FCDA581-80BA-424B-A0CA-14D1CDEC406C}" type="slidenum">
              <a:rPr lang="en-US" altLang="en-US"/>
              <a:pPr/>
              <a:t>‹#›</a:t>
            </a:fld>
            <a:endParaRPr lang="en-US" altLang="en-US"/>
          </a:p>
        </p:txBody>
      </p:sp>
    </p:spTree>
    <p:extLst>
      <p:ext uri="{BB962C8B-B14F-4D97-AF65-F5344CB8AC3E}">
        <p14:creationId xmlns:p14="http://schemas.microsoft.com/office/powerpoint/2010/main" val="21005587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fld id="{5850BE52-58ED-484D-A4DF-78FC9798F726}" type="slidenum">
              <a:rPr lang="en-US" altLang="en-US"/>
              <a:pPr/>
              <a:t>‹#›</a:t>
            </a:fld>
            <a:endParaRPr lang="en-US" altLang="en-US"/>
          </a:p>
        </p:txBody>
      </p:sp>
    </p:spTree>
    <p:extLst>
      <p:ext uri="{BB962C8B-B14F-4D97-AF65-F5344CB8AC3E}">
        <p14:creationId xmlns:p14="http://schemas.microsoft.com/office/powerpoint/2010/main" val="42148727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fld id="{BE3589A5-2A84-4CDD-93E1-A1B5BD9283FE}" type="slidenum">
              <a:rPr lang="en-US" altLang="en-US"/>
              <a:pPr/>
              <a:t>‹#›</a:t>
            </a:fld>
            <a:endParaRPr lang="en-US" altLang="en-US"/>
          </a:p>
        </p:txBody>
      </p:sp>
    </p:spTree>
    <p:extLst>
      <p:ext uri="{BB962C8B-B14F-4D97-AF65-F5344CB8AC3E}">
        <p14:creationId xmlns:p14="http://schemas.microsoft.com/office/powerpoint/2010/main" val="28404391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5DE3F85-4BD0-488D-83F0-1A69C3004E54}" type="slidenum">
              <a:rPr lang="en-US" altLang="en-US"/>
              <a:pPr/>
              <a:t>‹#›</a:t>
            </a:fld>
            <a:endParaRPr lang="en-US" altLang="en-US"/>
          </a:p>
        </p:txBody>
      </p:sp>
    </p:spTree>
    <p:extLst>
      <p:ext uri="{BB962C8B-B14F-4D97-AF65-F5344CB8AC3E}">
        <p14:creationId xmlns:p14="http://schemas.microsoft.com/office/powerpoint/2010/main" val="941037954"/>
      </p:ext>
    </p:extLst>
  </p:cSld>
  <p:clrMapOvr>
    <a:masterClrMapping/>
  </p:clrMapOvr>
  <p:transition xmlns:p14="http://schemas.microsoft.com/office/powerpoint/2010/main" spd="slow">
    <p:fade thruBlk="1"/>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vl1pPr>
          </a:lstStyle>
          <a:p>
            <a:fld id="{6DFC158D-A1FF-4E2D-A305-C6CD90C4ABB6}" type="slidenum">
              <a:rPr lang="en-US" altLang="en-US"/>
              <a:pPr/>
              <a:t>‹#›</a:t>
            </a:fld>
            <a:endParaRPr lang="en-US" altLang="en-US"/>
          </a:p>
        </p:txBody>
      </p:sp>
    </p:spTree>
    <p:extLst>
      <p:ext uri="{BB962C8B-B14F-4D97-AF65-F5344CB8AC3E}">
        <p14:creationId xmlns:p14="http://schemas.microsoft.com/office/powerpoint/2010/main" val="30628607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vl1pPr>
          </a:lstStyle>
          <a:p>
            <a:fld id="{B7011275-820B-4DB4-9AF8-9761F2A91B6C}" type="slidenum">
              <a:rPr lang="en-US" altLang="en-US"/>
              <a:pPr/>
              <a:t>‹#›</a:t>
            </a:fld>
            <a:endParaRPr lang="en-US" altLang="en-US"/>
          </a:p>
        </p:txBody>
      </p:sp>
    </p:spTree>
    <p:extLst>
      <p:ext uri="{BB962C8B-B14F-4D97-AF65-F5344CB8AC3E}">
        <p14:creationId xmlns:p14="http://schemas.microsoft.com/office/powerpoint/2010/main" val="38545799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fld id="{387D7104-88CB-4ED1-B690-7A89E26B27C5}" type="slidenum">
              <a:rPr lang="en-US" altLang="en-US"/>
              <a:pPr/>
              <a:t>‹#›</a:t>
            </a:fld>
            <a:endParaRPr lang="en-US" altLang="en-US"/>
          </a:p>
        </p:txBody>
      </p:sp>
    </p:spTree>
    <p:extLst>
      <p:ext uri="{BB962C8B-B14F-4D97-AF65-F5344CB8AC3E}">
        <p14:creationId xmlns:p14="http://schemas.microsoft.com/office/powerpoint/2010/main" val="4170205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fld id="{FB6F7735-B8CC-4247-B53A-5236659042CB}" type="slidenum">
              <a:rPr lang="en-US" altLang="en-US"/>
              <a:pPr/>
              <a:t>‹#›</a:t>
            </a:fld>
            <a:endParaRPr lang="en-US" altLang="en-US"/>
          </a:p>
        </p:txBody>
      </p:sp>
    </p:spTree>
    <p:extLst>
      <p:ext uri="{BB962C8B-B14F-4D97-AF65-F5344CB8AC3E}">
        <p14:creationId xmlns:p14="http://schemas.microsoft.com/office/powerpoint/2010/main" val="33983296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fld id="{8CE93268-8A85-4901-A3C6-35EDD2FA758D}" type="slidenum">
              <a:rPr lang="en-US" altLang="en-US"/>
              <a:pPr/>
              <a:t>‹#›</a:t>
            </a:fld>
            <a:endParaRPr lang="en-US" altLang="en-US"/>
          </a:p>
        </p:txBody>
      </p:sp>
    </p:spTree>
    <p:extLst>
      <p:ext uri="{BB962C8B-B14F-4D97-AF65-F5344CB8AC3E}">
        <p14:creationId xmlns:p14="http://schemas.microsoft.com/office/powerpoint/2010/main" val="26183503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fld id="{EA96BD12-EEA6-4322-9152-DC5C43EC890B}" type="slidenum">
              <a:rPr lang="en-US" altLang="en-US"/>
              <a:pPr/>
              <a:t>‹#›</a:t>
            </a:fld>
            <a:endParaRPr lang="en-US" altLang="en-US"/>
          </a:p>
        </p:txBody>
      </p:sp>
    </p:spTree>
    <p:extLst>
      <p:ext uri="{BB962C8B-B14F-4D97-AF65-F5344CB8AC3E}">
        <p14:creationId xmlns:p14="http://schemas.microsoft.com/office/powerpoint/2010/main" val="15916903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fld id="{4581DD15-E22A-447F-8D56-B420C4BFD682}" type="slidenum">
              <a:rPr lang="en-US" altLang="en-US"/>
              <a:pPr/>
              <a:t>‹#›</a:t>
            </a:fld>
            <a:endParaRPr lang="en-US" altLang="en-US"/>
          </a:p>
        </p:txBody>
      </p:sp>
    </p:spTree>
    <p:extLst>
      <p:ext uri="{BB962C8B-B14F-4D97-AF65-F5344CB8AC3E}">
        <p14:creationId xmlns:p14="http://schemas.microsoft.com/office/powerpoint/2010/main" val="30422056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smtClean="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fld id="{8521E58F-6FE6-44C3-97C5-35107D03DA71}" type="slidenum">
              <a:rPr lang="en-US" altLang="en-US"/>
              <a:pPr/>
              <a:t>‹#›</a:t>
            </a:fld>
            <a:endParaRPr lang="en-US" altLang="en-US"/>
          </a:p>
        </p:txBody>
      </p:sp>
    </p:spTree>
    <p:extLst>
      <p:ext uri="{BB962C8B-B14F-4D97-AF65-F5344CB8AC3E}">
        <p14:creationId xmlns:p14="http://schemas.microsoft.com/office/powerpoint/2010/main" val="22541682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Rectangle 4"/>
          <p:cNvSpPr>
            <a:spLocks noGrp="1" noChangeArrowheads="1"/>
          </p:cNvSpPr>
          <p:nvPr>
            <p:ph type="dt" sz="half" idx="10"/>
          </p:nvPr>
        </p:nvSpPr>
        <p:spPr/>
        <p:txBody>
          <a:bodyPr/>
          <a:lstStyle>
            <a:lvl1pPr algn="ct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fld id="{6F3E5ED7-8E50-4058-966E-F38A66432A9B}" type="slidenum">
              <a:rPr lang="en-US" altLang="en-US"/>
              <a:pPr/>
              <a:t>‹#›</a:t>
            </a:fld>
            <a:endParaRPr lang="en-US" altLang="en-US"/>
          </a:p>
        </p:txBody>
      </p:sp>
    </p:spTree>
    <p:extLst>
      <p:ext uri="{BB962C8B-B14F-4D97-AF65-F5344CB8AC3E}">
        <p14:creationId xmlns:p14="http://schemas.microsoft.com/office/powerpoint/2010/main" val="34677366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1"/>
            </a:gs>
            <a:gs pos="100000">
              <a:srgbClr val="32324A"/>
            </a:gs>
          </a:gsLst>
          <a:lin ang="270000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498475" y="1311275"/>
            <a:ext cx="10429875" cy="5908675"/>
            <a:chOff x="-313" y="824"/>
            <a:chExt cx="6570" cy="3722"/>
          </a:xfrm>
        </p:grpSpPr>
        <p:sp>
          <p:nvSpPr>
            <p:cNvPr id="5" name="Rectangle 3"/>
            <p:cNvSpPr>
              <a:spLocks noChangeArrowheads="1"/>
            </p:cNvSpPr>
            <p:nvPr userDrawn="1"/>
          </p:nvSpPr>
          <p:spPr bwMode="hidden">
            <a:xfrm rot="20798144" flipV="1">
              <a:off x="-14" y="1033"/>
              <a:ext cx="1744"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defRPr/>
              </a:pPr>
              <a:endParaRPr lang="en-US" sz="1800">
                <a:solidFill>
                  <a:srgbClr val="FFFFFF"/>
                </a:solidFill>
                <a:latin typeface="Arial" charset="0"/>
                <a:ea typeface="ＭＳ Ｐゴシック" charset="0"/>
                <a:cs typeface="ＭＳ Ｐゴシック" charset="0"/>
              </a:endParaRPr>
            </a:p>
          </p:txBody>
        </p:sp>
        <p:sp>
          <p:nvSpPr>
            <p:cNvPr id="6" name="Rectangle 4"/>
            <p:cNvSpPr>
              <a:spLocks noChangeArrowheads="1"/>
            </p:cNvSpPr>
            <p:nvPr userDrawn="1"/>
          </p:nvSpPr>
          <p:spPr bwMode="hidden">
            <a:xfrm rot="20774366" flipV="1">
              <a:off x="-24" y="1127"/>
              <a:ext cx="203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defRPr/>
              </a:pPr>
              <a:endParaRPr lang="en-US" sz="1800">
                <a:solidFill>
                  <a:srgbClr val="FFFFFF"/>
                </a:solidFill>
                <a:latin typeface="Arial" charset="0"/>
                <a:ea typeface="ＭＳ Ｐゴシック" charset="0"/>
                <a:cs typeface="ＭＳ Ｐゴシック" charset="0"/>
              </a:endParaRPr>
            </a:p>
          </p:txBody>
        </p:sp>
        <p:sp>
          <p:nvSpPr>
            <p:cNvPr id="7" name="Rectangle 5"/>
            <p:cNvSpPr>
              <a:spLocks noChangeArrowheads="1"/>
            </p:cNvSpPr>
            <p:nvPr userDrawn="1"/>
          </p:nvSpPr>
          <p:spPr bwMode="hidden">
            <a:xfrm rot="20757421" flipV="1">
              <a:off x="-27" y="1198"/>
              <a:ext cx="224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defRPr/>
              </a:pPr>
              <a:endParaRPr lang="en-US" sz="1800">
                <a:solidFill>
                  <a:srgbClr val="FFFFFF"/>
                </a:solidFill>
                <a:latin typeface="Arial" charset="0"/>
                <a:ea typeface="ＭＳ Ｐゴシック" charset="0"/>
                <a:cs typeface="ＭＳ Ｐゴシック" charset="0"/>
              </a:endParaRPr>
            </a:p>
          </p:txBody>
        </p:sp>
        <p:sp>
          <p:nvSpPr>
            <p:cNvPr id="8" name="Rectangle 6"/>
            <p:cNvSpPr>
              <a:spLocks noChangeArrowheads="1"/>
            </p:cNvSpPr>
            <p:nvPr userDrawn="1"/>
          </p:nvSpPr>
          <p:spPr bwMode="hidden">
            <a:xfrm rot="20684206" flipV="1">
              <a:off x="-43" y="1283"/>
              <a:ext cx="247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defRPr/>
              </a:pPr>
              <a:endParaRPr lang="en-US" sz="1800">
                <a:solidFill>
                  <a:srgbClr val="FFFFFF"/>
                </a:solidFill>
                <a:latin typeface="Arial" charset="0"/>
                <a:ea typeface="ＭＳ Ｐゴシック" charset="0"/>
                <a:cs typeface="ＭＳ Ｐゴシック" charset="0"/>
              </a:endParaRPr>
            </a:p>
          </p:txBody>
        </p:sp>
        <p:sp>
          <p:nvSpPr>
            <p:cNvPr id="9" name="Rectangle 7"/>
            <p:cNvSpPr>
              <a:spLocks noChangeArrowheads="1"/>
            </p:cNvSpPr>
            <p:nvPr userDrawn="1"/>
          </p:nvSpPr>
          <p:spPr bwMode="hidden">
            <a:xfrm rot="20631226" flipV="1">
              <a:off x="-51" y="1397"/>
              <a:ext cx="2770"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defRPr/>
              </a:pPr>
              <a:endParaRPr lang="en-US" sz="1800">
                <a:solidFill>
                  <a:srgbClr val="FFFFFF"/>
                </a:solidFill>
                <a:latin typeface="Arial" charset="0"/>
                <a:ea typeface="ＭＳ Ｐゴシック" charset="0"/>
                <a:cs typeface="ＭＳ Ｐゴシック" charset="0"/>
              </a:endParaRPr>
            </a:p>
          </p:txBody>
        </p:sp>
        <p:sp>
          <p:nvSpPr>
            <p:cNvPr id="10" name="Rectangle 8"/>
            <p:cNvSpPr>
              <a:spLocks noChangeArrowheads="1"/>
            </p:cNvSpPr>
            <p:nvPr userDrawn="1"/>
          </p:nvSpPr>
          <p:spPr bwMode="hidden">
            <a:xfrm rot="20554235" flipV="1">
              <a:off x="-65" y="1523"/>
              <a:ext cx="3058"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defRPr/>
              </a:pPr>
              <a:endParaRPr lang="en-US" sz="1800">
                <a:solidFill>
                  <a:srgbClr val="FFFFFF"/>
                </a:solidFill>
                <a:latin typeface="Arial" charset="0"/>
                <a:ea typeface="ＭＳ Ｐゴシック" charset="0"/>
                <a:cs typeface="ＭＳ Ｐゴシック" charset="0"/>
              </a:endParaRPr>
            </a:p>
          </p:txBody>
        </p:sp>
        <p:sp>
          <p:nvSpPr>
            <p:cNvPr id="11" name="Rectangle 9"/>
            <p:cNvSpPr>
              <a:spLocks noChangeArrowheads="1"/>
            </p:cNvSpPr>
            <p:nvPr userDrawn="1"/>
          </p:nvSpPr>
          <p:spPr bwMode="hidden">
            <a:xfrm rot="20466593" flipV="1">
              <a:off x="-93" y="1694"/>
              <a:ext cx="340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defRPr/>
              </a:pPr>
              <a:endParaRPr lang="en-US" sz="1800">
                <a:solidFill>
                  <a:srgbClr val="FFFFFF"/>
                </a:solidFill>
                <a:latin typeface="Arial" charset="0"/>
                <a:ea typeface="ＭＳ Ｐゴシック" charset="0"/>
                <a:cs typeface="ＭＳ Ｐゴシック" charset="0"/>
              </a:endParaRPr>
            </a:p>
          </p:txBody>
        </p:sp>
        <p:sp>
          <p:nvSpPr>
            <p:cNvPr id="12" name="Rectangle 10"/>
            <p:cNvSpPr>
              <a:spLocks noChangeArrowheads="1"/>
            </p:cNvSpPr>
            <p:nvPr userDrawn="1"/>
          </p:nvSpPr>
          <p:spPr bwMode="hidden">
            <a:xfrm rot="20343219" flipV="1">
              <a:off x="-99" y="1863"/>
              <a:ext cx="3749" cy="6"/>
            </a:xfrm>
            <a:prstGeom prst="rect">
              <a:avLst/>
            </a:prstGeom>
            <a:gradFill rotWithShape="0">
              <a:gsLst>
                <a:gs pos="0">
                  <a:schemeClr val="bg1"/>
                </a:gs>
                <a:gs pos="100000">
                  <a:schemeClr val="bg1">
                    <a:gamma/>
                    <a:shade val="84706"/>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latin typeface="Arial" charset="0"/>
                <a:ea typeface="ＭＳ Ｐゴシック" charset="0"/>
                <a:cs typeface="ＭＳ Ｐゴシック" charset="0"/>
              </a:endParaRPr>
            </a:p>
          </p:txBody>
        </p:sp>
        <p:sp>
          <p:nvSpPr>
            <p:cNvPr id="13" name="Rectangle 11"/>
            <p:cNvSpPr>
              <a:spLocks noChangeArrowheads="1"/>
            </p:cNvSpPr>
            <p:nvPr userDrawn="1"/>
          </p:nvSpPr>
          <p:spPr bwMode="hidden">
            <a:xfrm rot="20211065" flipV="1">
              <a:off x="-165" y="2053"/>
              <a:ext cx="4209" cy="6"/>
            </a:xfrm>
            <a:prstGeom prst="rect">
              <a:avLst/>
            </a:prstGeom>
            <a:gradFill rotWithShape="0">
              <a:gsLst>
                <a:gs pos="0">
                  <a:schemeClr val="bg1"/>
                </a:gs>
                <a:gs pos="100000">
                  <a:schemeClr val="bg1">
                    <a:gamma/>
                    <a:shade val="75686"/>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latin typeface="Arial" charset="0"/>
                <a:ea typeface="ＭＳ Ｐゴシック" charset="0"/>
                <a:cs typeface="ＭＳ Ｐゴシック" charset="0"/>
              </a:endParaRPr>
            </a:p>
          </p:txBody>
        </p:sp>
        <p:sp>
          <p:nvSpPr>
            <p:cNvPr id="14" name="Rectangle 12"/>
            <p:cNvSpPr>
              <a:spLocks noChangeArrowheads="1"/>
            </p:cNvSpPr>
            <p:nvPr userDrawn="1"/>
          </p:nvSpPr>
          <p:spPr bwMode="hidden">
            <a:xfrm rot="20102912" flipV="1">
              <a:off x="-214" y="2289"/>
              <a:ext cx="4612"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latin typeface="Arial" charset="0"/>
                <a:ea typeface="ＭＳ Ｐゴシック" charset="0"/>
                <a:cs typeface="ＭＳ Ｐゴシック" charset="0"/>
              </a:endParaRPr>
            </a:p>
          </p:txBody>
        </p:sp>
        <p:sp>
          <p:nvSpPr>
            <p:cNvPr id="15" name="Rectangle 13"/>
            <p:cNvSpPr>
              <a:spLocks noChangeArrowheads="1"/>
            </p:cNvSpPr>
            <p:nvPr userDrawn="1"/>
          </p:nvSpPr>
          <p:spPr bwMode="hidden">
            <a:xfrm rot="19923405" flipV="1">
              <a:off x="-313" y="2617"/>
              <a:ext cx="5200"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latin typeface="Arial" charset="0"/>
                <a:ea typeface="ＭＳ Ｐゴシック" charset="0"/>
                <a:cs typeface="ＭＳ Ｐゴシック" charset="0"/>
              </a:endParaRPr>
            </a:p>
          </p:txBody>
        </p:sp>
        <p:sp>
          <p:nvSpPr>
            <p:cNvPr id="16" name="Rectangle 14"/>
            <p:cNvSpPr>
              <a:spLocks noChangeArrowheads="1"/>
            </p:cNvSpPr>
            <p:nvPr userDrawn="1"/>
          </p:nvSpPr>
          <p:spPr bwMode="hidden">
            <a:xfrm rot="19686284" flipV="1">
              <a:off x="9" y="2881"/>
              <a:ext cx="5401" cy="6"/>
            </a:xfrm>
            <a:prstGeom prst="rect">
              <a:avLst/>
            </a:prstGeom>
            <a:gradFill rotWithShape="0">
              <a:gsLst>
                <a:gs pos="0">
                  <a:schemeClr val="bg1"/>
                </a:gs>
                <a:gs pos="100000">
                  <a:schemeClr val="bg1">
                    <a:gamma/>
                    <a:shade val="46275"/>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latin typeface="Arial" charset="0"/>
                <a:ea typeface="ＭＳ Ｐゴシック" charset="0"/>
                <a:cs typeface="ＭＳ Ｐゴシック" charset="0"/>
              </a:endParaRPr>
            </a:p>
          </p:txBody>
        </p:sp>
        <p:sp>
          <p:nvSpPr>
            <p:cNvPr id="17" name="Rectangle 15"/>
            <p:cNvSpPr>
              <a:spLocks noChangeArrowheads="1"/>
            </p:cNvSpPr>
            <p:nvPr userDrawn="1"/>
          </p:nvSpPr>
          <p:spPr bwMode="hidden">
            <a:xfrm rot="19383534" flipV="1">
              <a:off x="1319" y="2928"/>
              <a:ext cx="4612" cy="6"/>
            </a:xfrm>
            <a:prstGeom prst="rect">
              <a:avLst/>
            </a:prstGeom>
            <a:gradFill rotWithShape="0">
              <a:gsLst>
                <a:gs pos="0">
                  <a:schemeClr val="bg1"/>
                </a:gs>
                <a:gs pos="100000">
                  <a:schemeClr val="bg1">
                    <a:gamma/>
                    <a:shade val="30196"/>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latin typeface="Arial" charset="0"/>
                <a:ea typeface="ＭＳ Ｐゴシック" charset="0"/>
                <a:cs typeface="ＭＳ Ｐゴシック" charset="0"/>
              </a:endParaRPr>
            </a:p>
          </p:txBody>
        </p:sp>
        <p:sp>
          <p:nvSpPr>
            <p:cNvPr id="18" name="Rectangle 16"/>
            <p:cNvSpPr>
              <a:spLocks noChangeArrowheads="1"/>
            </p:cNvSpPr>
            <p:nvPr userDrawn="1"/>
          </p:nvSpPr>
          <p:spPr bwMode="hidden">
            <a:xfrm rot="18994182" flipV="1">
              <a:off x="2681" y="3071"/>
              <a:ext cx="3576" cy="6"/>
            </a:xfrm>
            <a:prstGeom prst="rect">
              <a:avLst/>
            </a:prstGeom>
            <a:gradFill rotWithShape="0">
              <a:gsLst>
                <a:gs pos="0">
                  <a:schemeClr val="bg1"/>
                </a:gs>
                <a:gs pos="100000">
                  <a:schemeClr val="bg1">
                    <a:gamma/>
                    <a:shade val="3137"/>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latin typeface="Arial" charset="0"/>
                <a:ea typeface="ＭＳ Ｐゴシック" charset="0"/>
                <a:cs typeface="ＭＳ Ｐゴシック" charset="0"/>
              </a:endParaRPr>
            </a:p>
          </p:txBody>
        </p:sp>
        <p:sp>
          <p:nvSpPr>
            <p:cNvPr id="19" name="Rectangle 17"/>
            <p:cNvSpPr>
              <a:spLocks noChangeArrowheads="1"/>
            </p:cNvSpPr>
            <p:nvPr userDrawn="1"/>
          </p:nvSpPr>
          <p:spPr bwMode="hidden">
            <a:xfrm rot="18603245" flipV="1">
              <a:off x="4054" y="3503"/>
              <a:ext cx="2079"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eaLnBrk="1" hangingPunct="1">
                <a:defRPr/>
              </a:pPr>
              <a:endParaRPr lang="en-US" sz="1800">
                <a:solidFill>
                  <a:srgbClr val="FFFFFF"/>
                </a:solidFill>
                <a:latin typeface="Arial" charset="0"/>
                <a:ea typeface="ＭＳ Ｐゴシック" charset="0"/>
                <a:cs typeface="ＭＳ Ｐゴシック" charset="0"/>
              </a:endParaRPr>
            </a:p>
          </p:txBody>
        </p:sp>
        <p:sp>
          <p:nvSpPr>
            <p:cNvPr id="20" name="Rectangle 18"/>
            <p:cNvSpPr>
              <a:spLocks noChangeArrowheads="1"/>
            </p:cNvSpPr>
            <p:nvPr userDrawn="1"/>
          </p:nvSpPr>
          <p:spPr bwMode="hidden">
            <a:xfrm rot="39991575" flipH="1" flipV="1">
              <a:off x="5392" y="4167"/>
              <a:ext cx="501"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eaLnBrk="1" hangingPunct="1">
                <a:defRPr/>
              </a:pPr>
              <a:endParaRPr lang="en-US" sz="1800">
                <a:solidFill>
                  <a:srgbClr val="FFFFFF"/>
                </a:solidFill>
                <a:latin typeface="Arial" charset="0"/>
                <a:ea typeface="ＭＳ Ｐゴシック" charset="0"/>
                <a:cs typeface="ＭＳ Ｐゴシック" charset="0"/>
              </a:endParaRPr>
            </a:p>
          </p:txBody>
        </p:sp>
        <p:sp>
          <p:nvSpPr>
            <p:cNvPr id="21" name="Rectangle 19"/>
            <p:cNvSpPr>
              <a:spLocks noChangeArrowheads="1"/>
            </p:cNvSpPr>
            <p:nvPr userDrawn="1"/>
          </p:nvSpPr>
          <p:spPr bwMode="hidden">
            <a:xfrm rot="-20541361">
              <a:off x="-146" y="2360"/>
              <a:ext cx="6046"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a:lstStyle/>
            <a:p>
              <a:pPr eaLnBrk="1" hangingPunct="1">
                <a:defRPr/>
              </a:pPr>
              <a:endParaRPr lang="en-US" sz="1800">
                <a:solidFill>
                  <a:srgbClr val="FFFFFF"/>
                </a:solidFill>
                <a:latin typeface="Arial" charset="0"/>
                <a:ea typeface="ＭＳ Ｐゴシック" charset="0"/>
                <a:cs typeface="ＭＳ Ｐゴシック" charset="0"/>
              </a:endParaRPr>
            </a:p>
          </p:txBody>
        </p:sp>
        <p:sp>
          <p:nvSpPr>
            <p:cNvPr id="22" name="Rectangle 20"/>
            <p:cNvSpPr>
              <a:spLocks noChangeArrowheads="1"/>
            </p:cNvSpPr>
            <p:nvPr userDrawn="1"/>
          </p:nvSpPr>
          <p:spPr bwMode="hidden">
            <a:xfrm rot="-20036206">
              <a:off x="-198" y="3396"/>
              <a:ext cx="4142"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eaLnBrk="1" hangingPunct="1">
                <a:defRPr/>
              </a:pPr>
              <a:endParaRPr lang="en-US" sz="1800">
                <a:solidFill>
                  <a:srgbClr val="FFFFFF"/>
                </a:solidFill>
                <a:latin typeface="Arial" charset="0"/>
                <a:ea typeface="ＭＳ Ｐゴシック" charset="0"/>
                <a:cs typeface="ＭＳ Ｐゴシック" charset="0"/>
              </a:endParaRPr>
            </a:p>
          </p:txBody>
        </p:sp>
        <p:sp>
          <p:nvSpPr>
            <p:cNvPr id="23" name="Rectangle 21"/>
            <p:cNvSpPr>
              <a:spLocks noChangeArrowheads="1"/>
            </p:cNvSpPr>
            <p:nvPr userDrawn="1"/>
          </p:nvSpPr>
          <p:spPr bwMode="hidden">
            <a:xfrm rot="1732981">
              <a:off x="-165" y="3624"/>
              <a:ext cx="2804"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eaLnBrk="1" hangingPunct="1">
                <a:defRPr/>
              </a:pPr>
              <a:endParaRPr lang="en-US" sz="1800">
                <a:solidFill>
                  <a:srgbClr val="FFFFFF"/>
                </a:solidFill>
                <a:latin typeface="Arial" charset="0"/>
                <a:ea typeface="ＭＳ Ｐゴシック" charset="0"/>
                <a:cs typeface="ＭＳ Ｐゴシック" charset="0"/>
              </a:endParaRPr>
            </a:p>
          </p:txBody>
        </p:sp>
        <p:sp>
          <p:nvSpPr>
            <p:cNvPr id="24" name="Rectangle 22"/>
            <p:cNvSpPr>
              <a:spLocks noChangeArrowheads="1"/>
            </p:cNvSpPr>
            <p:nvPr userDrawn="1"/>
          </p:nvSpPr>
          <p:spPr bwMode="hidden">
            <a:xfrm rot="1969083">
              <a:off x="-110" y="3922"/>
              <a:ext cx="1400"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a:lstStyle/>
            <a:p>
              <a:pPr eaLnBrk="1" hangingPunct="1">
                <a:defRPr/>
              </a:pPr>
              <a:endParaRPr lang="en-US" sz="1800">
                <a:solidFill>
                  <a:srgbClr val="FFFFFF"/>
                </a:solidFill>
                <a:latin typeface="Arial" charset="0"/>
                <a:ea typeface="ＭＳ Ｐゴシック" charset="0"/>
                <a:cs typeface="ＭＳ Ｐゴシック" charset="0"/>
              </a:endParaRPr>
            </a:p>
          </p:txBody>
        </p:sp>
        <p:sp>
          <p:nvSpPr>
            <p:cNvPr id="25" name="Rectangle 23"/>
            <p:cNvSpPr>
              <a:spLocks noChangeArrowheads="1"/>
            </p:cNvSpPr>
            <p:nvPr userDrawn="1"/>
          </p:nvSpPr>
          <p:spPr bwMode="hidden">
            <a:xfrm rot="-20213826">
              <a:off x="-216" y="3221"/>
              <a:ext cx="5477" cy="6"/>
            </a:xfrm>
            <a:prstGeom prst="rect">
              <a:avLst/>
            </a:prstGeom>
            <a:gradFill rotWithShape="0">
              <a:gsLst>
                <a:gs pos="0">
                  <a:schemeClr val="bg1"/>
                </a:gs>
                <a:gs pos="100000">
                  <a:schemeClr val="bg1">
                    <a:gamma/>
                    <a:shade val="48627"/>
                    <a:invGamma/>
                  </a:schemeClr>
                </a:gs>
              </a:gsLst>
              <a:lin ang="2700000" scaled="1"/>
            </a:gradFill>
            <a:ln w="9525">
              <a:noFill/>
              <a:miter lim="800000"/>
              <a:headEnd/>
              <a:tailEnd/>
            </a:ln>
            <a:effectLst/>
          </p:spPr>
          <p:txBody>
            <a:bodyPr/>
            <a:lstStyle/>
            <a:p>
              <a:pPr eaLnBrk="1" hangingPunct="1">
                <a:defRPr/>
              </a:pPr>
              <a:endParaRPr lang="en-US" sz="1800">
                <a:solidFill>
                  <a:srgbClr val="FFFFFF"/>
                </a:solidFill>
                <a:latin typeface="Arial" charset="0"/>
                <a:ea typeface="ＭＳ Ｐゴシック" charset="0"/>
                <a:cs typeface="ＭＳ Ｐゴシック" charset="0"/>
              </a:endParaRPr>
            </a:p>
          </p:txBody>
        </p:sp>
        <p:sp>
          <p:nvSpPr>
            <p:cNvPr id="26" name="Rectangle 24"/>
            <p:cNvSpPr>
              <a:spLocks noChangeArrowheads="1"/>
            </p:cNvSpPr>
            <p:nvPr userDrawn="1"/>
          </p:nvSpPr>
          <p:spPr bwMode="hidden">
            <a:xfrm rot="22583969">
              <a:off x="-115" y="2129"/>
              <a:ext cx="6016" cy="6"/>
            </a:xfrm>
            <a:prstGeom prst="rect">
              <a:avLst/>
            </a:prstGeom>
            <a:gradFill rotWithShape="0">
              <a:gsLst>
                <a:gs pos="0">
                  <a:schemeClr val="bg1"/>
                </a:gs>
                <a:gs pos="100000">
                  <a:schemeClr val="bg1">
                    <a:gamma/>
                    <a:shade val="57647"/>
                    <a:invGamma/>
                  </a:schemeClr>
                </a:gs>
              </a:gsLst>
              <a:lin ang="0" scaled="1"/>
            </a:gradFill>
            <a:ln w="9525">
              <a:noFill/>
              <a:miter lim="800000"/>
              <a:headEnd/>
              <a:tailEnd/>
            </a:ln>
            <a:effectLst/>
          </p:spPr>
          <p:txBody>
            <a:bodyPr/>
            <a:lstStyle/>
            <a:p>
              <a:pPr eaLnBrk="1" hangingPunct="1">
                <a:defRPr/>
              </a:pPr>
              <a:endParaRPr lang="en-US" sz="1800">
                <a:solidFill>
                  <a:srgbClr val="FFFFFF"/>
                </a:solidFill>
                <a:latin typeface="Arial" charset="0"/>
                <a:ea typeface="ＭＳ Ｐゴシック" charset="0"/>
                <a:cs typeface="ＭＳ Ｐゴシック" charset="0"/>
              </a:endParaRPr>
            </a:p>
          </p:txBody>
        </p:sp>
        <p:sp>
          <p:nvSpPr>
            <p:cNvPr id="27" name="Rectangle 25"/>
            <p:cNvSpPr>
              <a:spLocks noChangeArrowheads="1"/>
            </p:cNvSpPr>
            <p:nvPr userDrawn="1"/>
          </p:nvSpPr>
          <p:spPr bwMode="hidden">
            <a:xfrm rot="930109" flipV="1">
              <a:off x="80" y="1946"/>
              <a:ext cx="575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latin typeface="Arial" charset="0"/>
                <a:ea typeface="ＭＳ Ｐゴシック" charset="0"/>
                <a:cs typeface="ＭＳ Ｐゴシック" charset="0"/>
              </a:endParaRPr>
            </a:p>
          </p:txBody>
        </p:sp>
        <p:sp>
          <p:nvSpPr>
            <p:cNvPr id="28" name="Rectangle 26"/>
            <p:cNvSpPr>
              <a:spLocks noChangeArrowheads="1"/>
            </p:cNvSpPr>
            <p:nvPr userDrawn="1"/>
          </p:nvSpPr>
          <p:spPr bwMode="hidden">
            <a:xfrm rot="-20731987">
              <a:off x="374" y="1802"/>
              <a:ext cx="5475"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eaLnBrk="1" hangingPunct="1">
                <a:defRPr/>
              </a:pPr>
              <a:endParaRPr lang="en-US" sz="1800">
                <a:solidFill>
                  <a:srgbClr val="FFFFFF"/>
                </a:solidFill>
                <a:latin typeface="Arial" charset="0"/>
                <a:ea typeface="ＭＳ Ｐゴシック" charset="0"/>
                <a:cs typeface="ＭＳ Ｐゴシック" charset="0"/>
              </a:endParaRPr>
            </a:p>
          </p:txBody>
        </p:sp>
        <p:sp>
          <p:nvSpPr>
            <p:cNvPr id="29" name="Rectangle 27"/>
            <p:cNvSpPr>
              <a:spLocks noChangeArrowheads="1"/>
            </p:cNvSpPr>
            <p:nvPr userDrawn="1"/>
          </p:nvSpPr>
          <p:spPr bwMode="hidden">
            <a:xfrm rot="-64024402">
              <a:off x="848" y="1582"/>
              <a:ext cx="497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eaLnBrk="1" hangingPunct="1">
                <a:defRPr/>
              </a:pPr>
              <a:endParaRPr lang="en-US" sz="1800">
                <a:solidFill>
                  <a:srgbClr val="FFFFFF"/>
                </a:solidFill>
                <a:latin typeface="Arial" charset="0"/>
                <a:ea typeface="ＭＳ Ｐゴシック" charset="0"/>
                <a:cs typeface="ＭＳ Ｐゴシック" charset="0"/>
              </a:endParaRPr>
            </a:p>
          </p:txBody>
        </p:sp>
        <p:sp>
          <p:nvSpPr>
            <p:cNvPr id="30" name="Rectangle 28"/>
            <p:cNvSpPr>
              <a:spLocks noChangeArrowheads="1"/>
            </p:cNvSpPr>
            <p:nvPr userDrawn="1"/>
          </p:nvSpPr>
          <p:spPr bwMode="hidden">
            <a:xfrm rot="-42464612">
              <a:off x="1053" y="1476"/>
              <a:ext cx="4759"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eaLnBrk="1" hangingPunct="1">
                <a:defRPr/>
              </a:pPr>
              <a:endParaRPr lang="en-US" sz="1800">
                <a:solidFill>
                  <a:srgbClr val="FFFFFF"/>
                </a:solidFill>
                <a:latin typeface="Arial" charset="0"/>
                <a:ea typeface="ＭＳ Ｐゴシック" charset="0"/>
                <a:cs typeface="ＭＳ Ｐゴシック" charset="0"/>
              </a:endParaRPr>
            </a:p>
          </p:txBody>
        </p:sp>
        <p:sp>
          <p:nvSpPr>
            <p:cNvPr id="31" name="Rectangle 29"/>
            <p:cNvSpPr>
              <a:spLocks noChangeArrowheads="1"/>
            </p:cNvSpPr>
            <p:nvPr userDrawn="1"/>
          </p:nvSpPr>
          <p:spPr bwMode="hidden">
            <a:xfrm rot="-20907336">
              <a:off x="1244" y="1377"/>
              <a:ext cx="4557"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a:lstStyle/>
            <a:p>
              <a:pPr eaLnBrk="1" hangingPunct="1">
                <a:defRPr/>
              </a:pPr>
              <a:endParaRPr lang="en-US" sz="1800">
                <a:solidFill>
                  <a:srgbClr val="FFFFFF"/>
                </a:solidFill>
                <a:latin typeface="Arial" charset="0"/>
                <a:ea typeface="ＭＳ Ｐゴシック" charset="0"/>
                <a:cs typeface="ＭＳ Ｐゴシック" charset="0"/>
              </a:endParaRPr>
            </a:p>
          </p:txBody>
        </p:sp>
        <p:sp>
          <p:nvSpPr>
            <p:cNvPr id="32" name="Rectangle 30"/>
            <p:cNvSpPr>
              <a:spLocks noChangeArrowheads="1"/>
            </p:cNvSpPr>
            <p:nvPr userDrawn="1"/>
          </p:nvSpPr>
          <p:spPr bwMode="hidden">
            <a:xfrm rot="655690" flipV="1">
              <a:off x="1487" y="1305"/>
              <a:ext cx="431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latin typeface="Arial" charset="0"/>
                <a:ea typeface="ＭＳ Ｐゴシック" charset="0"/>
                <a:cs typeface="ＭＳ Ｐゴシック" charset="0"/>
              </a:endParaRPr>
            </a:p>
          </p:txBody>
        </p:sp>
        <p:sp>
          <p:nvSpPr>
            <p:cNvPr id="33" name="Rectangle 31"/>
            <p:cNvSpPr>
              <a:spLocks noChangeArrowheads="1"/>
            </p:cNvSpPr>
            <p:nvPr userDrawn="1"/>
          </p:nvSpPr>
          <p:spPr bwMode="hidden">
            <a:xfrm rot="636921" flipV="1">
              <a:off x="1650" y="1218"/>
              <a:ext cx="415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latin typeface="Arial" charset="0"/>
                <a:ea typeface="ＭＳ Ｐゴシック" charset="0"/>
                <a:cs typeface="ＭＳ Ｐゴシック" charset="0"/>
              </a:endParaRPr>
            </a:p>
          </p:txBody>
        </p:sp>
        <p:sp>
          <p:nvSpPr>
            <p:cNvPr id="34" name="Rectangle 32"/>
            <p:cNvSpPr>
              <a:spLocks noChangeArrowheads="1"/>
            </p:cNvSpPr>
            <p:nvPr userDrawn="1"/>
          </p:nvSpPr>
          <p:spPr bwMode="hidden">
            <a:xfrm rot="803987" flipV="1">
              <a:off x="611" y="1684"/>
              <a:ext cx="5204"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latin typeface="Arial" charset="0"/>
                <a:ea typeface="ＭＳ Ｐゴシック" charset="0"/>
                <a:cs typeface="ＭＳ Ｐゴシック" charset="0"/>
              </a:endParaRPr>
            </a:p>
          </p:txBody>
        </p:sp>
        <p:sp>
          <p:nvSpPr>
            <p:cNvPr id="35" name="Rectangle 33"/>
            <p:cNvSpPr>
              <a:spLocks noChangeArrowheads="1"/>
            </p:cNvSpPr>
            <p:nvPr userDrawn="1"/>
          </p:nvSpPr>
          <p:spPr bwMode="hidden">
            <a:xfrm rot="1273217" flipV="1">
              <a:off x="-204" y="2976"/>
              <a:ext cx="6150"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latin typeface="Arial" charset="0"/>
                <a:ea typeface="ＭＳ Ｐゴシック" charset="0"/>
                <a:cs typeface="ＭＳ Ｐゴシック" charset="0"/>
              </a:endParaRPr>
            </a:p>
          </p:txBody>
        </p:sp>
        <p:sp>
          <p:nvSpPr>
            <p:cNvPr id="36" name="Rectangle 34"/>
            <p:cNvSpPr>
              <a:spLocks noChangeArrowheads="1"/>
            </p:cNvSpPr>
            <p:nvPr userDrawn="1"/>
          </p:nvSpPr>
          <p:spPr bwMode="hidden">
            <a:xfrm rot="1169729" flipV="1">
              <a:off x="-174" y="2663"/>
              <a:ext cx="6104" cy="6"/>
            </a:xfrm>
            <a:prstGeom prst="rect">
              <a:avLst/>
            </a:prstGeom>
            <a:gradFill rotWithShape="0">
              <a:gsLst>
                <a:gs pos="0">
                  <a:schemeClr val="bg1"/>
                </a:gs>
                <a:gs pos="100000">
                  <a:schemeClr val="bg1">
                    <a:gamma/>
                    <a:shade val="51373"/>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latin typeface="Arial" charset="0"/>
                <a:ea typeface="ＭＳ Ｐゴシック" charset="0"/>
                <a:cs typeface="ＭＳ Ｐゴシック" charset="0"/>
              </a:endParaRPr>
            </a:p>
          </p:txBody>
        </p:sp>
        <p:sp>
          <p:nvSpPr>
            <p:cNvPr id="37" name="Oval 35"/>
            <p:cNvSpPr>
              <a:spLocks noChangeArrowheads="1"/>
            </p:cNvSpPr>
            <p:nvPr/>
          </p:nvSpPr>
          <p:spPr bwMode="hidden">
            <a:xfrm>
              <a:off x="740" y="3359"/>
              <a:ext cx="168" cy="9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38" name="Oval 36"/>
            <p:cNvSpPr>
              <a:spLocks noChangeArrowheads="1"/>
            </p:cNvSpPr>
            <p:nvPr/>
          </p:nvSpPr>
          <p:spPr bwMode="hidden">
            <a:xfrm>
              <a:off x="236" y="3074"/>
              <a:ext cx="168" cy="9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39" name="Oval 37"/>
            <p:cNvSpPr>
              <a:spLocks noChangeArrowheads="1"/>
            </p:cNvSpPr>
            <p:nvPr/>
          </p:nvSpPr>
          <p:spPr bwMode="hidden">
            <a:xfrm>
              <a:off x="159" y="3652"/>
              <a:ext cx="196" cy="10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40" name="Oval 38"/>
            <p:cNvSpPr>
              <a:spLocks noChangeArrowheads="1"/>
            </p:cNvSpPr>
            <p:nvPr/>
          </p:nvSpPr>
          <p:spPr bwMode="hidden">
            <a:xfrm>
              <a:off x="2077" y="2661"/>
              <a:ext cx="156" cy="8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41" name="Oval 39"/>
            <p:cNvSpPr>
              <a:spLocks noChangeArrowheads="1"/>
            </p:cNvSpPr>
            <p:nvPr/>
          </p:nvSpPr>
          <p:spPr bwMode="hidden">
            <a:xfrm>
              <a:off x="1223" y="3076"/>
              <a:ext cx="168" cy="9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42" name="Oval 40"/>
            <p:cNvSpPr>
              <a:spLocks noChangeArrowheads="1"/>
            </p:cNvSpPr>
            <p:nvPr/>
          </p:nvSpPr>
          <p:spPr bwMode="hidden">
            <a:xfrm>
              <a:off x="1686" y="2857"/>
              <a:ext cx="156" cy="9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43" name="Oval 41"/>
            <p:cNvSpPr>
              <a:spLocks noChangeArrowheads="1"/>
            </p:cNvSpPr>
            <p:nvPr/>
          </p:nvSpPr>
          <p:spPr bwMode="hidden">
            <a:xfrm>
              <a:off x="750" y="2839"/>
              <a:ext cx="151"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44" name="Oval 42"/>
            <p:cNvSpPr>
              <a:spLocks noChangeArrowheads="1"/>
            </p:cNvSpPr>
            <p:nvPr/>
          </p:nvSpPr>
          <p:spPr bwMode="hidden">
            <a:xfrm>
              <a:off x="367" y="2656"/>
              <a:ext cx="150" cy="84"/>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45" name="Oval 43"/>
            <p:cNvSpPr>
              <a:spLocks noChangeArrowheads="1"/>
            </p:cNvSpPr>
            <p:nvPr/>
          </p:nvSpPr>
          <p:spPr bwMode="hidden">
            <a:xfrm>
              <a:off x="1172" y="2642"/>
              <a:ext cx="156" cy="8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46" name="Oval 44"/>
            <p:cNvSpPr>
              <a:spLocks noChangeArrowheads="1"/>
            </p:cNvSpPr>
            <p:nvPr/>
          </p:nvSpPr>
          <p:spPr bwMode="hidden">
            <a:xfrm>
              <a:off x="2401" y="2485"/>
              <a:ext cx="156" cy="83"/>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47" name="Oval 45"/>
            <p:cNvSpPr>
              <a:spLocks noChangeArrowheads="1"/>
            </p:cNvSpPr>
            <p:nvPr/>
          </p:nvSpPr>
          <p:spPr bwMode="hidden">
            <a:xfrm>
              <a:off x="1910" y="2314"/>
              <a:ext cx="134" cy="7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48" name="Oval 46"/>
            <p:cNvSpPr>
              <a:spLocks noChangeArrowheads="1"/>
            </p:cNvSpPr>
            <p:nvPr/>
          </p:nvSpPr>
          <p:spPr bwMode="hidden">
            <a:xfrm>
              <a:off x="2254" y="2154"/>
              <a:ext cx="134"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49" name="Oval 47"/>
            <p:cNvSpPr>
              <a:spLocks noChangeArrowheads="1"/>
            </p:cNvSpPr>
            <p:nvPr/>
          </p:nvSpPr>
          <p:spPr bwMode="hidden">
            <a:xfrm>
              <a:off x="2742" y="2305"/>
              <a:ext cx="140" cy="72"/>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50" name="Oval 48"/>
            <p:cNvSpPr>
              <a:spLocks noChangeArrowheads="1"/>
            </p:cNvSpPr>
            <p:nvPr/>
          </p:nvSpPr>
          <p:spPr bwMode="hidden">
            <a:xfrm>
              <a:off x="2812" y="1898"/>
              <a:ext cx="129"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51" name="Oval 49"/>
            <p:cNvSpPr>
              <a:spLocks noChangeArrowheads="1"/>
            </p:cNvSpPr>
            <p:nvPr/>
          </p:nvSpPr>
          <p:spPr bwMode="hidden">
            <a:xfrm>
              <a:off x="3721" y="1792"/>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52" name="Oval 50"/>
            <p:cNvSpPr>
              <a:spLocks noChangeArrowheads="1"/>
            </p:cNvSpPr>
            <p:nvPr/>
          </p:nvSpPr>
          <p:spPr bwMode="hidden">
            <a:xfrm>
              <a:off x="3528" y="1896"/>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53" name="Oval 51"/>
            <p:cNvSpPr>
              <a:spLocks noChangeArrowheads="1"/>
            </p:cNvSpPr>
            <p:nvPr/>
          </p:nvSpPr>
          <p:spPr bwMode="hidden">
            <a:xfrm>
              <a:off x="3064" y="1778"/>
              <a:ext cx="128" cy="6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54" name="Oval 52"/>
            <p:cNvSpPr>
              <a:spLocks noChangeArrowheads="1"/>
            </p:cNvSpPr>
            <p:nvPr/>
          </p:nvSpPr>
          <p:spPr bwMode="hidden">
            <a:xfrm>
              <a:off x="3277" y="2024"/>
              <a:ext cx="134" cy="73"/>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55" name="Oval 53"/>
            <p:cNvSpPr>
              <a:spLocks noChangeArrowheads="1"/>
            </p:cNvSpPr>
            <p:nvPr/>
          </p:nvSpPr>
          <p:spPr bwMode="hidden">
            <a:xfrm>
              <a:off x="3027" y="2160"/>
              <a:ext cx="133" cy="61"/>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56" name="Oval 54"/>
            <p:cNvSpPr>
              <a:spLocks noChangeArrowheads="1"/>
            </p:cNvSpPr>
            <p:nvPr/>
          </p:nvSpPr>
          <p:spPr bwMode="hidden">
            <a:xfrm>
              <a:off x="1569" y="2453"/>
              <a:ext cx="150" cy="9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57" name="Oval 55"/>
            <p:cNvSpPr>
              <a:spLocks noChangeArrowheads="1"/>
            </p:cNvSpPr>
            <p:nvPr/>
          </p:nvSpPr>
          <p:spPr bwMode="hidden">
            <a:xfrm>
              <a:off x="1863" y="2028"/>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58" name="Oval 56"/>
            <p:cNvSpPr>
              <a:spLocks noChangeArrowheads="1"/>
            </p:cNvSpPr>
            <p:nvPr/>
          </p:nvSpPr>
          <p:spPr bwMode="hidden">
            <a:xfrm>
              <a:off x="1513" y="2175"/>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59" name="Oval 57"/>
            <p:cNvSpPr>
              <a:spLocks noChangeArrowheads="1"/>
            </p:cNvSpPr>
            <p:nvPr/>
          </p:nvSpPr>
          <p:spPr bwMode="hidden">
            <a:xfrm>
              <a:off x="1191" y="2311"/>
              <a:ext cx="134" cy="72"/>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60" name="Oval 58"/>
            <p:cNvSpPr>
              <a:spLocks noChangeArrowheads="1"/>
            </p:cNvSpPr>
            <p:nvPr/>
          </p:nvSpPr>
          <p:spPr bwMode="hidden">
            <a:xfrm>
              <a:off x="1154" y="2047"/>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61" name="Oval 59"/>
            <p:cNvSpPr>
              <a:spLocks noChangeArrowheads="1"/>
            </p:cNvSpPr>
            <p:nvPr/>
          </p:nvSpPr>
          <p:spPr bwMode="hidden">
            <a:xfrm>
              <a:off x="1142" y="1803"/>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62" name="Oval 60"/>
            <p:cNvSpPr>
              <a:spLocks noChangeArrowheads="1"/>
            </p:cNvSpPr>
            <p:nvPr/>
          </p:nvSpPr>
          <p:spPr bwMode="hidden">
            <a:xfrm>
              <a:off x="1500" y="1912"/>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63" name="Oval 61"/>
            <p:cNvSpPr>
              <a:spLocks noChangeArrowheads="1"/>
            </p:cNvSpPr>
            <p:nvPr/>
          </p:nvSpPr>
          <p:spPr bwMode="hidden">
            <a:xfrm>
              <a:off x="1804" y="1801"/>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64" name="Oval 62"/>
            <p:cNvSpPr>
              <a:spLocks noChangeArrowheads="1"/>
            </p:cNvSpPr>
            <p:nvPr/>
          </p:nvSpPr>
          <p:spPr bwMode="hidden">
            <a:xfrm>
              <a:off x="2159" y="1905"/>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65" name="Oval 63"/>
            <p:cNvSpPr>
              <a:spLocks noChangeArrowheads="1"/>
            </p:cNvSpPr>
            <p:nvPr/>
          </p:nvSpPr>
          <p:spPr bwMode="hidden">
            <a:xfrm>
              <a:off x="2432" y="1787"/>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66" name="Oval 64"/>
            <p:cNvSpPr>
              <a:spLocks noChangeArrowheads="1"/>
            </p:cNvSpPr>
            <p:nvPr/>
          </p:nvSpPr>
          <p:spPr bwMode="hidden">
            <a:xfrm>
              <a:off x="470" y="2032"/>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67" name="Oval 65"/>
            <p:cNvSpPr>
              <a:spLocks noChangeArrowheads="1"/>
            </p:cNvSpPr>
            <p:nvPr/>
          </p:nvSpPr>
          <p:spPr bwMode="hidden">
            <a:xfrm>
              <a:off x="68" y="2166"/>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68" name="Oval 66"/>
            <p:cNvSpPr>
              <a:spLocks noChangeArrowheads="1"/>
            </p:cNvSpPr>
            <p:nvPr/>
          </p:nvSpPr>
          <p:spPr bwMode="hidden">
            <a:xfrm>
              <a:off x="798" y="1916"/>
              <a:ext cx="128" cy="6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69" name="Oval 67"/>
            <p:cNvSpPr>
              <a:spLocks noChangeArrowheads="1"/>
            </p:cNvSpPr>
            <p:nvPr/>
          </p:nvSpPr>
          <p:spPr bwMode="hidden">
            <a:xfrm>
              <a:off x="455" y="1797"/>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70" name="Oval 68"/>
            <p:cNvSpPr>
              <a:spLocks noChangeArrowheads="1"/>
            </p:cNvSpPr>
            <p:nvPr/>
          </p:nvSpPr>
          <p:spPr bwMode="hidden">
            <a:xfrm>
              <a:off x="113" y="1901"/>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71" name="Oval 69"/>
            <p:cNvSpPr>
              <a:spLocks noChangeArrowheads="1"/>
            </p:cNvSpPr>
            <p:nvPr/>
          </p:nvSpPr>
          <p:spPr bwMode="hidden">
            <a:xfrm>
              <a:off x="432" y="2323"/>
              <a:ext cx="139"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72" name="Oval 70"/>
            <p:cNvSpPr>
              <a:spLocks noChangeArrowheads="1"/>
            </p:cNvSpPr>
            <p:nvPr/>
          </p:nvSpPr>
          <p:spPr bwMode="hidden">
            <a:xfrm>
              <a:off x="814" y="2178"/>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73" name="Oval 71"/>
            <p:cNvSpPr>
              <a:spLocks noChangeArrowheads="1"/>
            </p:cNvSpPr>
            <p:nvPr/>
          </p:nvSpPr>
          <p:spPr bwMode="hidden">
            <a:xfrm>
              <a:off x="789" y="2472"/>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74" name="Oval 72"/>
            <p:cNvSpPr>
              <a:spLocks noChangeArrowheads="1"/>
            </p:cNvSpPr>
            <p:nvPr/>
          </p:nvSpPr>
          <p:spPr bwMode="hidden">
            <a:xfrm>
              <a:off x="2544" y="2015"/>
              <a:ext cx="140" cy="7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75" name="Oval 73"/>
            <p:cNvSpPr>
              <a:spLocks noChangeArrowheads="1"/>
            </p:cNvSpPr>
            <p:nvPr/>
          </p:nvSpPr>
          <p:spPr bwMode="hidden">
            <a:xfrm>
              <a:off x="1457" y="1700"/>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76" name="Oval 74"/>
            <p:cNvSpPr>
              <a:spLocks noChangeArrowheads="1"/>
            </p:cNvSpPr>
            <p:nvPr/>
          </p:nvSpPr>
          <p:spPr bwMode="hidden">
            <a:xfrm>
              <a:off x="1747"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77" name="Oval 75"/>
            <p:cNvSpPr>
              <a:spLocks noChangeArrowheads="1"/>
            </p:cNvSpPr>
            <p:nvPr/>
          </p:nvSpPr>
          <p:spPr bwMode="hidden">
            <a:xfrm>
              <a:off x="1385"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78" name="Oval 76"/>
            <p:cNvSpPr>
              <a:spLocks noChangeArrowheads="1"/>
            </p:cNvSpPr>
            <p:nvPr/>
          </p:nvSpPr>
          <p:spPr bwMode="hidden">
            <a:xfrm>
              <a:off x="1093" y="1595"/>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79" name="Oval 77"/>
            <p:cNvSpPr>
              <a:spLocks noChangeArrowheads="1"/>
            </p:cNvSpPr>
            <p:nvPr/>
          </p:nvSpPr>
          <p:spPr bwMode="hidden">
            <a:xfrm>
              <a:off x="792" y="1690"/>
              <a:ext cx="124"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80" name="Oval 78"/>
            <p:cNvSpPr>
              <a:spLocks noChangeArrowheads="1"/>
            </p:cNvSpPr>
            <p:nvPr/>
          </p:nvSpPr>
          <p:spPr bwMode="hidden">
            <a:xfrm>
              <a:off x="2011" y="1512"/>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81" name="Oval 79"/>
            <p:cNvSpPr>
              <a:spLocks noChangeArrowheads="1"/>
            </p:cNvSpPr>
            <p:nvPr/>
          </p:nvSpPr>
          <p:spPr bwMode="hidden">
            <a:xfrm>
              <a:off x="2087" y="169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82" name="Oval 80"/>
            <p:cNvSpPr>
              <a:spLocks noChangeArrowheads="1"/>
            </p:cNvSpPr>
            <p:nvPr/>
          </p:nvSpPr>
          <p:spPr bwMode="hidden">
            <a:xfrm>
              <a:off x="2345" y="1601"/>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83" name="Oval 81"/>
            <p:cNvSpPr>
              <a:spLocks noChangeArrowheads="1"/>
            </p:cNvSpPr>
            <p:nvPr/>
          </p:nvSpPr>
          <p:spPr bwMode="hidden">
            <a:xfrm>
              <a:off x="2684" y="1686"/>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84" name="Oval 82"/>
            <p:cNvSpPr>
              <a:spLocks noChangeArrowheads="1"/>
            </p:cNvSpPr>
            <p:nvPr/>
          </p:nvSpPr>
          <p:spPr bwMode="hidden">
            <a:xfrm>
              <a:off x="806" y="1512"/>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85" name="Oval 83"/>
            <p:cNvSpPr>
              <a:spLocks noChangeArrowheads="1"/>
            </p:cNvSpPr>
            <p:nvPr/>
          </p:nvSpPr>
          <p:spPr bwMode="hidden">
            <a:xfrm>
              <a:off x="495" y="1597"/>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86" name="Oval 84"/>
            <p:cNvSpPr>
              <a:spLocks noChangeArrowheads="1"/>
            </p:cNvSpPr>
            <p:nvPr/>
          </p:nvSpPr>
          <p:spPr bwMode="hidden">
            <a:xfrm>
              <a:off x="228" y="1508"/>
              <a:ext cx="123"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87" name="Oval 85"/>
            <p:cNvSpPr>
              <a:spLocks noChangeArrowheads="1"/>
            </p:cNvSpPr>
            <p:nvPr/>
          </p:nvSpPr>
          <p:spPr bwMode="hidden">
            <a:xfrm>
              <a:off x="157" y="1698"/>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88" name="Oval 86"/>
            <p:cNvSpPr>
              <a:spLocks noChangeArrowheads="1"/>
            </p:cNvSpPr>
            <p:nvPr/>
          </p:nvSpPr>
          <p:spPr bwMode="hidden">
            <a:xfrm>
              <a:off x="2887" y="1595"/>
              <a:ext cx="124"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89" name="Oval 87"/>
            <p:cNvSpPr>
              <a:spLocks noChangeArrowheads="1"/>
            </p:cNvSpPr>
            <p:nvPr/>
          </p:nvSpPr>
          <p:spPr bwMode="hidden">
            <a:xfrm>
              <a:off x="3079" y="1511"/>
              <a:ext cx="124"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90" name="Oval 88"/>
            <p:cNvSpPr>
              <a:spLocks noChangeArrowheads="1"/>
            </p:cNvSpPr>
            <p:nvPr/>
          </p:nvSpPr>
          <p:spPr bwMode="hidden">
            <a:xfrm>
              <a:off x="3270" y="1688"/>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91" name="Oval 89"/>
            <p:cNvSpPr>
              <a:spLocks noChangeArrowheads="1"/>
            </p:cNvSpPr>
            <p:nvPr/>
          </p:nvSpPr>
          <p:spPr bwMode="hidden">
            <a:xfrm>
              <a:off x="3453"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92" name="Oval 90"/>
            <p:cNvSpPr>
              <a:spLocks noChangeArrowheads="1"/>
            </p:cNvSpPr>
            <p:nvPr/>
          </p:nvSpPr>
          <p:spPr bwMode="hidden">
            <a:xfrm>
              <a:off x="3651"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93" name="Oval 91"/>
            <p:cNvSpPr>
              <a:spLocks noChangeArrowheads="1"/>
            </p:cNvSpPr>
            <p:nvPr/>
          </p:nvSpPr>
          <p:spPr bwMode="hidden">
            <a:xfrm>
              <a:off x="4251" y="1513"/>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94" name="Oval 92"/>
            <p:cNvSpPr>
              <a:spLocks noChangeArrowheads="1"/>
            </p:cNvSpPr>
            <p:nvPr/>
          </p:nvSpPr>
          <p:spPr bwMode="hidden">
            <a:xfrm>
              <a:off x="3901" y="1701"/>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95" name="Oval 93"/>
            <p:cNvSpPr>
              <a:spLocks noChangeArrowheads="1"/>
            </p:cNvSpPr>
            <p:nvPr/>
          </p:nvSpPr>
          <p:spPr bwMode="hidden">
            <a:xfrm>
              <a:off x="4086" y="1608"/>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96" name="Oval 94"/>
            <p:cNvSpPr>
              <a:spLocks noChangeArrowheads="1"/>
            </p:cNvSpPr>
            <p:nvPr/>
          </p:nvSpPr>
          <p:spPr bwMode="hidden">
            <a:xfrm>
              <a:off x="1282" y="3653"/>
              <a:ext cx="196" cy="11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97" name="Oval 95"/>
            <p:cNvSpPr>
              <a:spLocks noChangeArrowheads="1"/>
            </p:cNvSpPr>
            <p:nvPr/>
          </p:nvSpPr>
          <p:spPr bwMode="hidden">
            <a:xfrm>
              <a:off x="707" y="4014"/>
              <a:ext cx="191" cy="11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98" name="Oval 96"/>
            <p:cNvSpPr>
              <a:spLocks noChangeArrowheads="1"/>
            </p:cNvSpPr>
            <p:nvPr/>
          </p:nvSpPr>
          <p:spPr bwMode="hidden">
            <a:xfrm>
              <a:off x="2229" y="309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99" name="Oval 97"/>
            <p:cNvSpPr>
              <a:spLocks noChangeArrowheads="1"/>
            </p:cNvSpPr>
            <p:nvPr/>
          </p:nvSpPr>
          <p:spPr bwMode="hidden">
            <a:xfrm>
              <a:off x="2604" y="2867"/>
              <a:ext cx="156" cy="89"/>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00" name="Oval 98"/>
            <p:cNvSpPr>
              <a:spLocks noChangeArrowheads="1"/>
            </p:cNvSpPr>
            <p:nvPr/>
          </p:nvSpPr>
          <p:spPr bwMode="hidden">
            <a:xfrm>
              <a:off x="2907" y="2668"/>
              <a:ext cx="156" cy="84"/>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01" name="Oval 99"/>
            <p:cNvSpPr>
              <a:spLocks noChangeArrowheads="1"/>
            </p:cNvSpPr>
            <p:nvPr/>
          </p:nvSpPr>
          <p:spPr bwMode="hidden">
            <a:xfrm>
              <a:off x="3248" y="2454"/>
              <a:ext cx="150" cy="9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02" name="Oval 100"/>
            <p:cNvSpPr>
              <a:spLocks noChangeArrowheads="1"/>
            </p:cNvSpPr>
            <p:nvPr/>
          </p:nvSpPr>
          <p:spPr bwMode="hidden">
            <a:xfrm>
              <a:off x="1801" y="336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03" name="Oval 101"/>
            <p:cNvSpPr>
              <a:spLocks noChangeArrowheads="1"/>
            </p:cNvSpPr>
            <p:nvPr/>
          </p:nvSpPr>
          <p:spPr bwMode="hidden">
            <a:xfrm>
              <a:off x="3512" y="2302"/>
              <a:ext cx="134" cy="73"/>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04" name="Oval 102"/>
            <p:cNvSpPr>
              <a:spLocks noChangeArrowheads="1"/>
            </p:cNvSpPr>
            <p:nvPr/>
          </p:nvSpPr>
          <p:spPr bwMode="hidden">
            <a:xfrm>
              <a:off x="3980" y="2014"/>
              <a:ext cx="134" cy="7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05" name="Oval 103"/>
            <p:cNvSpPr>
              <a:spLocks noChangeArrowheads="1"/>
            </p:cNvSpPr>
            <p:nvPr/>
          </p:nvSpPr>
          <p:spPr bwMode="hidden">
            <a:xfrm>
              <a:off x="3753" y="2158"/>
              <a:ext cx="134" cy="6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06" name="Oval 104"/>
            <p:cNvSpPr>
              <a:spLocks noChangeArrowheads="1"/>
            </p:cNvSpPr>
            <p:nvPr/>
          </p:nvSpPr>
          <p:spPr bwMode="hidden">
            <a:xfrm>
              <a:off x="4176" y="1898"/>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07" name="Oval 105"/>
            <p:cNvSpPr>
              <a:spLocks noChangeArrowheads="1"/>
            </p:cNvSpPr>
            <p:nvPr/>
          </p:nvSpPr>
          <p:spPr bwMode="hidden">
            <a:xfrm>
              <a:off x="4338" y="1797"/>
              <a:ext cx="12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08" name="Oval 106"/>
            <p:cNvSpPr>
              <a:spLocks noChangeArrowheads="1"/>
            </p:cNvSpPr>
            <p:nvPr/>
          </p:nvSpPr>
          <p:spPr bwMode="hidden">
            <a:xfrm>
              <a:off x="4505" y="1700"/>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09" name="Oval 107"/>
            <p:cNvSpPr>
              <a:spLocks noChangeArrowheads="1"/>
            </p:cNvSpPr>
            <p:nvPr/>
          </p:nvSpPr>
          <p:spPr bwMode="hidden">
            <a:xfrm>
              <a:off x="4661" y="1603"/>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10" name="Oval 108"/>
            <p:cNvSpPr>
              <a:spLocks noChangeArrowheads="1"/>
            </p:cNvSpPr>
            <p:nvPr/>
          </p:nvSpPr>
          <p:spPr bwMode="hidden">
            <a:xfrm>
              <a:off x="4803" y="1512"/>
              <a:ext cx="128" cy="5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11" name="Oval 109"/>
            <p:cNvSpPr>
              <a:spLocks noChangeArrowheads="1"/>
            </p:cNvSpPr>
            <p:nvPr/>
          </p:nvSpPr>
          <p:spPr bwMode="hidden">
            <a:xfrm>
              <a:off x="4930" y="1431"/>
              <a:ext cx="111" cy="5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12" name="Oval 110"/>
            <p:cNvSpPr>
              <a:spLocks noChangeArrowheads="1"/>
            </p:cNvSpPr>
            <p:nvPr/>
          </p:nvSpPr>
          <p:spPr bwMode="hidden">
            <a:xfrm>
              <a:off x="3835" y="1430"/>
              <a:ext cx="112" cy="5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13" name="Oval 111"/>
            <p:cNvSpPr>
              <a:spLocks noChangeArrowheads="1"/>
            </p:cNvSpPr>
            <p:nvPr/>
          </p:nvSpPr>
          <p:spPr bwMode="hidden">
            <a:xfrm>
              <a:off x="3286" y="1430"/>
              <a:ext cx="112"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14" name="Oval 112"/>
            <p:cNvSpPr>
              <a:spLocks noChangeArrowheads="1"/>
            </p:cNvSpPr>
            <p:nvPr/>
          </p:nvSpPr>
          <p:spPr bwMode="hidden">
            <a:xfrm>
              <a:off x="2972" y="1366"/>
              <a:ext cx="111"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15" name="Oval 113"/>
            <p:cNvSpPr>
              <a:spLocks noChangeArrowheads="1"/>
            </p:cNvSpPr>
            <p:nvPr/>
          </p:nvSpPr>
          <p:spPr bwMode="hidden">
            <a:xfrm>
              <a:off x="3152" y="1292"/>
              <a:ext cx="112" cy="50"/>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16" name="Oval 114"/>
            <p:cNvSpPr>
              <a:spLocks noChangeArrowheads="1"/>
            </p:cNvSpPr>
            <p:nvPr/>
          </p:nvSpPr>
          <p:spPr bwMode="hidden">
            <a:xfrm>
              <a:off x="3020" y="1170"/>
              <a:ext cx="112"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17" name="Oval 115"/>
            <p:cNvSpPr>
              <a:spLocks noChangeArrowheads="1"/>
            </p:cNvSpPr>
            <p:nvPr/>
          </p:nvSpPr>
          <p:spPr bwMode="hidden">
            <a:xfrm>
              <a:off x="2443" y="1368"/>
              <a:ext cx="112"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18" name="Oval 116"/>
            <p:cNvSpPr>
              <a:spLocks noChangeArrowheads="1"/>
            </p:cNvSpPr>
            <p:nvPr/>
          </p:nvSpPr>
          <p:spPr bwMode="hidden">
            <a:xfrm>
              <a:off x="2301" y="1220"/>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19" name="Oval 117"/>
            <p:cNvSpPr>
              <a:spLocks noChangeArrowheads="1"/>
            </p:cNvSpPr>
            <p:nvPr/>
          </p:nvSpPr>
          <p:spPr bwMode="hidden">
            <a:xfrm>
              <a:off x="2095" y="1284"/>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20" name="Oval 118"/>
            <p:cNvSpPr>
              <a:spLocks noChangeArrowheads="1"/>
            </p:cNvSpPr>
            <p:nvPr/>
          </p:nvSpPr>
          <p:spPr bwMode="hidden">
            <a:xfrm>
              <a:off x="2228" y="1442"/>
              <a:ext cx="111"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21" name="Oval 119"/>
            <p:cNvSpPr>
              <a:spLocks noChangeArrowheads="1"/>
            </p:cNvSpPr>
            <p:nvPr/>
          </p:nvSpPr>
          <p:spPr bwMode="hidden">
            <a:xfrm>
              <a:off x="1109" y="1424"/>
              <a:ext cx="112"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22" name="Oval 120"/>
            <p:cNvSpPr>
              <a:spLocks noChangeArrowheads="1"/>
            </p:cNvSpPr>
            <p:nvPr/>
          </p:nvSpPr>
          <p:spPr bwMode="hidden">
            <a:xfrm>
              <a:off x="611" y="1284"/>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23" name="Oval 121"/>
            <p:cNvSpPr>
              <a:spLocks noChangeArrowheads="1"/>
            </p:cNvSpPr>
            <p:nvPr/>
          </p:nvSpPr>
          <p:spPr bwMode="hidden">
            <a:xfrm>
              <a:off x="305" y="1358"/>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24" name="Oval 122"/>
            <p:cNvSpPr>
              <a:spLocks noChangeArrowheads="1"/>
            </p:cNvSpPr>
            <p:nvPr/>
          </p:nvSpPr>
          <p:spPr bwMode="hidden">
            <a:xfrm>
              <a:off x="156" y="1154"/>
              <a:ext cx="112"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25" name="Oval 123"/>
            <p:cNvSpPr>
              <a:spLocks noChangeArrowheads="1"/>
            </p:cNvSpPr>
            <p:nvPr/>
          </p:nvSpPr>
          <p:spPr bwMode="hidden">
            <a:xfrm>
              <a:off x="4538" y="1365"/>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26" name="Oval 124"/>
            <p:cNvSpPr>
              <a:spLocks noChangeArrowheads="1"/>
            </p:cNvSpPr>
            <p:nvPr/>
          </p:nvSpPr>
          <p:spPr bwMode="hidden">
            <a:xfrm>
              <a:off x="4407" y="1440"/>
              <a:ext cx="105" cy="4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27" name="Oval 125"/>
            <p:cNvSpPr>
              <a:spLocks noChangeArrowheads="1"/>
            </p:cNvSpPr>
            <p:nvPr/>
          </p:nvSpPr>
          <p:spPr bwMode="hidden">
            <a:xfrm>
              <a:off x="3992" y="1356"/>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28" name="Oval 126"/>
            <p:cNvSpPr>
              <a:spLocks noChangeArrowheads="1"/>
            </p:cNvSpPr>
            <p:nvPr/>
          </p:nvSpPr>
          <p:spPr bwMode="hidden">
            <a:xfrm>
              <a:off x="3466" y="1356"/>
              <a:ext cx="106" cy="45"/>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29" name="Oval 127"/>
            <p:cNvSpPr>
              <a:spLocks noChangeArrowheads="1"/>
            </p:cNvSpPr>
            <p:nvPr/>
          </p:nvSpPr>
          <p:spPr bwMode="hidden">
            <a:xfrm>
              <a:off x="2852" y="1228"/>
              <a:ext cx="106"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30" name="Oval 128"/>
            <p:cNvSpPr>
              <a:spLocks noChangeArrowheads="1"/>
            </p:cNvSpPr>
            <p:nvPr/>
          </p:nvSpPr>
          <p:spPr bwMode="hidden">
            <a:xfrm>
              <a:off x="2678" y="1109"/>
              <a:ext cx="106" cy="44"/>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31" name="Oval 129"/>
            <p:cNvSpPr>
              <a:spLocks noChangeArrowheads="1"/>
            </p:cNvSpPr>
            <p:nvPr/>
          </p:nvSpPr>
          <p:spPr bwMode="hidden">
            <a:xfrm>
              <a:off x="2859" y="1045"/>
              <a:ext cx="106"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32" name="Oval 130"/>
            <p:cNvSpPr>
              <a:spLocks noChangeArrowheads="1"/>
            </p:cNvSpPr>
            <p:nvPr/>
          </p:nvSpPr>
          <p:spPr bwMode="hidden">
            <a:xfrm>
              <a:off x="1942" y="104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33" name="Oval 131"/>
            <p:cNvSpPr>
              <a:spLocks noChangeArrowheads="1"/>
            </p:cNvSpPr>
            <p:nvPr/>
          </p:nvSpPr>
          <p:spPr bwMode="hidden">
            <a:xfrm>
              <a:off x="1088" y="1277"/>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34" name="Oval 132"/>
            <p:cNvSpPr>
              <a:spLocks noChangeArrowheads="1"/>
            </p:cNvSpPr>
            <p:nvPr/>
          </p:nvSpPr>
          <p:spPr bwMode="hidden">
            <a:xfrm>
              <a:off x="827" y="13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35" name="Oval 133"/>
            <p:cNvSpPr>
              <a:spLocks noChangeArrowheads="1"/>
            </p:cNvSpPr>
            <p:nvPr/>
          </p:nvSpPr>
          <p:spPr bwMode="hidden">
            <a:xfrm>
              <a:off x="537" y="1428"/>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36" name="Oval 134"/>
            <p:cNvSpPr>
              <a:spLocks noChangeArrowheads="1"/>
            </p:cNvSpPr>
            <p:nvPr/>
          </p:nvSpPr>
          <p:spPr bwMode="hidden">
            <a:xfrm>
              <a:off x="635" y="106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37" name="Oval 135"/>
            <p:cNvSpPr>
              <a:spLocks noChangeArrowheads="1"/>
            </p:cNvSpPr>
            <p:nvPr/>
          </p:nvSpPr>
          <p:spPr bwMode="hidden">
            <a:xfrm>
              <a:off x="1540" y="10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38" name="Oval 136"/>
            <p:cNvSpPr>
              <a:spLocks noChangeArrowheads="1"/>
            </p:cNvSpPr>
            <p:nvPr/>
          </p:nvSpPr>
          <p:spPr bwMode="hidden">
            <a:xfrm>
              <a:off x="1120" y="1063"/>
              <a:ext cx="10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39" name="Oval 137"/>
            <p:cNvSpPr>
              <a:spLocks noChangeArrowheads="1"/>
            </p:cNvSpPr>
            <p:nvPr/>
          </p:nvSpPr>
          <p:spPr bwMode="hidden">
            <a:xfrm>
              <a:off x="4131" y="1284"/>
              <a:ext cx="111" cy="4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40" name="Oval 138"/>
            <p:cNvSpPr>
              <a:spLocks noChangeArrowheads="1"/>
            </p:cNvSpPr>
            <p:nvPr/>
          </p:nvSpPr>
          <p:spPr bwMode="hidden">
            <a:xfrm>
              <a:off x="3477" y="1163"/>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41" name="Oval 139"/>
            <p:cNvSpPr>
              <a:spLocks noChangeArrowheads="1"/>
            </p:cNvSpPr>
            <p:nvPr/>
          </p:nvSpPr>
          <p:spPr bwMode="hidden">
            <a:xfrm>
              <a:off x="3315" y="1229"/>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42" name="Oval 140"/>
            <p:cNvSpPr>
              <a:spLocks noChangeArrowheads="1"/>
            </p:cNvSpPr>
            <p:nvPr/>
          </p:nvSpPr>
          <p:spPr bwMode="hidden">
            <a:xfrm>
              <a:off x="3174" y="1112"/>
              <a:ext cx="112"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43" name="Oval 141"/>
            <p:cNvSpPr>
              <a:spLocks noChangeArrowheads="1"/>
            </p:cNvSpPr>
            <p:nvPr/>
          </p:nvSpPr>
          <p:spPr bwMode="hidden">
            <a:xfrm>
              <a:off x="2396" y="1051"/>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44" name="Oval 142"/>
            <p:cNvSpPr>
              <a:spLocks noChangeArrowheads="1"/>
            </p:cNvSpPr>
            <p:nvPr/>
          </p:nvSpPr>
          <p:spPr bwMode="hidden">
            <a:xfrm>
              <a:off x="2769" y="1446"/>
              <a:ext cx="111" cy="44"/>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45" name="Oval 143"/>
            <p:cNvSpPr>
              <a:spLocks noChangeArrowheads="1"/>
            </p:cNvSpPr>
            <p:nvPr/>
          </p:nvSpPr>
          <p:spPr bwMode="hidden">
            <a:xfrm>
              <a:off x="2656" y="1294"/>
              <a:ext cx="112" cy="45"/>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46" name="Oval 144"/>
            <p:cNvSpPr>
              <a:spLocks noChangeArrowheads="1"/>
            </p:cNvSpPr>
            <p:nvPr/>
          </p:nvSpPr>
          <p:spPr bwMode="hidden">
            <a:xfrm>
              <a:off x="2501" y="1159"/>
              <a:ext cx="111"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47" name="Oval 145"/>
            <p:cNvSpPr>
              <a:spLocks noChangeArrowheads="1"/>
            </p:cNvSpPr>
            <p:nvPr/>
          </p:nvSpPr>
          <p:spPr bwMode="hidden">
            <a:xfrm>
              <a:off x="2222" y="1101"/>
              <a:ext cx="112" cy="44"/>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48" name="Oval 146"/>
            <p:cNvSpPr>
              <a:spLocks noChangeArrowheads="1"/>
            </p:cNvSpPr>
            <p:nvPr/>
          </p:nvSpPr>
          <p:spPr bwMode="hidden">
            <a:xfrm>
              <a:off x="2029" y="1162"/>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49" name="Oval 147"/>
            <p:cNvSpPr>
              <a:spLocks noChangeArrowheads="1"/>
            </p:cNvSpPr>
            <p:nvPr/>
          </p:nvSpPr>
          <p:spPr bwMode="hidden">
            <a:xfrm>
              <a:off x="1875" y="1356"/>
              <a:ext cx="112"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50" name="Oval 148"/>
            <p:cNvSpPr>
              <a:spLocks noChangeArrowheads="1"/>
            </p:cNvSpPr>
            <p:nvPr/>
          </p:nvSpPr>
          <p:spPr bwMode="hidden">
            <a:xfrm>
              <a:off x="1809" y="1223"/>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51" name="Oval 149"/>
            <p:cNvSpPr>
              <a:spLocks noChangeArrowheads="1"/>
            </p:cNvSpPr>
            <p:nvPr/>
          </p:nvSpPr>
          <p:spPr bwMode="hidden">
            <a:xfrm>
              <a:off x="1738" y="1098"/>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52" name="Oval 150"/>
            <p:cNvSpPr>
              <a:spLocks noChangeArrowheads="1"/>
            </p:cNvSpPr>
            <p:nvPr/>
          </p:nvSpPr>
          <p:spPr bwMode="hidden">
            <a:xfrm>
              <a:off x="1583" y="1289"/>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53" name="Oval 151"/>
            <p:cNvSpPr>
              <a:spLocks noChangeArrowheads="1"/>
            </p:cNvSpPr>
            <p:nvPr/>
          </p:nvSpPr>
          <p:spPr bwMode="hidden">
            <a:xfrm>
              <a:off x="1379" y="1343"/>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54" name="Oval 152"/>
            <p:cNvSpPr>
              <a:spLocks noChangeArrowheads="1"/>
            </p:cNvSpPr>
            <p:nvPr/>
          </p:nvSpPr>
          <p:spPr bwMode="hidden">
            <a:xfrm>
              <a:off x="1529" y="1156"/>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55" name="Oval 153"/>
            <p:cNvSpPr>
              <a:spLocks noChangeArrowheads="1"/>
            </p:cNvSpPr>
            <p:nvPr/>
          </p:nvSpPr>
          <p:spPr bwMode="hidden">
            <a:xfrm>
              <a:off x="1294" y="1222"/>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56" name="Oval 154"/>
            <p:cNvSpPr>
              <a:spLocks noChangeArrowheads="1"/>
            </p:cNvSpPr>
            <p:nvPr/>
          </p:nvSpPr>
          <p:spPr bwMode="hidden">
            <a:xfrm>
              <a:off x="1314" y="1112"/>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57" name="Oval 155"/>
            <p:cNvSpPr>
              <a:spLocks noChangeArrowheads="1"/>
            </p:cNvSpPr>
            <p:nvPr/>
          </p:nvSpPr>
          <p:spPr bwMode="hidden">
            <a:xfrm>
              <a:off x="1082" y="116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58" name="Oval 156"/>
            <p:cNvSpPr>
              <a:spLocks noChangeArrowheads="1"/>
            </p:cNvSpPr>
            <p:nvPr/>
          </p:nvSpPr>
          <p:spPr bwMode="hidden">
            <a:xfrm>
              <a:off x="877" y="1121"/>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59" name="Oval 157"/>
            <p:cNvSpPr>
              <a:spLocks noChangeArrowheads="1"/>
            </p:cNvSpPr>
            <p:nvPr/>
          </p:nvSpPr>
          <p:spPr bwMode="hidden">
            <a:xfrm>
              <a:off x="875" y="121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60" name="Oval 158"/>
            <p:cNvSpPr>
              <a:spLocks noChangeArrowheads="1"/>
            </p:cNvSpPr>
            <p:nvPr/>
          </p:nvSpPr>
          <p:spPr bwMode="hidden">
            <a:xfrm>
              <a:off x="680" y="117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61" name="Oval 159"/>
            <p:cNvSpPr>
              <a:spLocks noChangeArrowheads="1"/>
            </p:cNvSpPr>
            <p:nvPr/>
          </p:nvSpPr>
          <p:spPr bwMode="hidden">
            <a:xfrm>
              <a:off x="411" y="123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62" name="Oval 160"/>
            <p:cNvSpPr>
              <a:spLocks noChangeArrowheads="1"/>
            </p:cNvSpPr>
            <p:nvPr/>
          </p:nvSpPr>
          <p:spPr bwMode="hidden">
            <a:xfrm>
              <a:off x="434" y="110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63" name="Oval 161"/>
            <p:cNvSpPr>
              <a:spLocks noChangeArrowheads="1"/>
            </p:cNvSpPr>
            <p:nvPr/>
          </p:nvSpPr>
          <p:spPr bwMode="hidden">
            <a:xfrm>
              <a:off x="119" y="131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64" name="Oval 162"/>
            <p:cNvSpPr>
              <a:spLocks noChangeArrowheads="1"/>
            </p:cNvSpPr>
            <p:nvPr/>
          </p:nvSpPr>
          <p:spPr bwMode="hidden">
            <a:xfrm>
              <a:off x="858" y="1001"/>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65" name="Oval 163"/>
            <p:cNvSpPr>
              <a:spLocks noChangeArrowheads="1"/>
            </p:cNvSpPr>
            <p:nvPr/>
          </p:nvSpPr>
          <p:spPr bwMode="hidden">
            <a:xfrm>
              <a:off x="1341" y="1013"/>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66" name="Oval 164"/>
            <p:cNvSpPr>
              <a:spLocks noChangeArrowheads="1"/>
            </p:cNvSpPr>
            <p:nvPr/>
          </p:nvSpPr>
          <p:spPr bwMode="hidden">
            <a:xfrm>
              <a:off x="1739" y="1008"/>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67" name="Oval 165"/>
            <p:cNvSpPr>
              <a:spLocks noChangeArrowheads="1"/>
            </p:cNvSpPr>
            <p:nvPr/>
          </p:nvSpPr>
          <p:spPr bwMode="hidden">
            <a:xfrm>
              <a:off x="2116" y="1001"/>
              <a:ext cx="100"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68" name="Oval 166"/>
            <p:cNvSpPr>
              <a:spLocks noChangeArrowheads="1"/>
            </p:cNvSpPr>
            <p:nvPr/>
          </p:nvSpPr>
          <p:spPr bwMode="hidden">
            <a:xfrm>
              <a:off x="2320" y="941"/>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69" name="Oval 167"/>
            <p:cNvSpPr>
              <a:spLocks noChangeArrowheads="1"/>
            </p:cNvSpPr>
            <p:nvPr/>
          </p:nvSpPr>
          <p:spPr bwMode="hidden">
            <a:xfrm>
              <a:off x="2601" y="995"/>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70" name="Oval 168"/>
            <p:cNvSpPr>
              <a:spLocks noChangeArrowheads="1"/>
            </p:cNvSpPr>
            <p:nvPr/>
          </p:nvSpPr>
          <p:spPr bwMode="hidden">
            <a:xfrm>
              <a:off x="1667" y="1420"/>
              <a:ext cx="106"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71" name="Oval 169"/>
            <p:cNvSpPr>
              <a:spLocks noChangeArrowheads="1"/>
            </p:cNvSpPr>
            <p:nvPr/>
          </p:nvSpPr>
          <p:spPr bwMode="hidden">
            <a:xfrm>
              <a:off x="2557" y="1516"/>
              <a:ext cx="123"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72" name="Oval 170"/>
            <p:cNvSpPr>
              <a:spLocks noChangeArrowheads="1"/>
            </p:cNvSpPr>
            <p:nvPr/>
          </p:nvSpPr>
          <p:spPr bwMode="hidden">
            <a:xfrm>
              <a:off x="3619" y="1287"/>
              <a:ext cx="112"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73" name="Oval 171"/>
            <p:cNvSpPr>
              <a:spLocks noChangeArrowheads="1"/>
            </p:cNvSpPr>
            <p:nvPr/>
          </p:nvSpPr>
          <p:spPr bwMode="hidden">
            <a:xfrm>
              <a:off x="3791" y="1212"/>
              <a:ext cx="111"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74" name="Oval 172"/>
            <p:cNvSpPr>
              <a:spLocks noChangeArrowheads="1"/>
            </p:cNvSpPr>
            <p:nvPr/>
          </p:nvSpPr>
          <p:spPr bwMode="hidden">
            <a:xfrm>
              <a:off x="213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75" name="Oval 173"/>
            <p:cNvSpPr>
              <a:spLocks noChangeArrowheads="1"/>
            </p:cNvSpPr>
            <p:nvPr/>
          </p:nvSpPr>
          <p:spPr bwMode="hidden">
            <a:xfrm>
              <a:off x="126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76" name="Oval 174"/>
            <p:cNvSpPr>
              <a:spLocks noChangeArrowheads="1"/>
            </p:cNvSpPr>
            <p:nvPr/>
          </p:nvSpPr>
          <p:spPr bwMode="hidden">
            <a:xfrm>
              <a:off x="1471" y="869"/>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77" name="Oval 175"/>
            <p:cNvSpPr>
              <a:spLocks noChangeArrowheads="1"/>
            </p:cNvSpPr>
            <p:nvPr/>
          </p:nvSpPr>
          <p:spPr bwMode="hidden">
            <a:xfrm>
              <a:off x="1650" y="824"/>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78" name="Oval 176"/>
            <p:cNvSpPr>
              <a:spLocks noChangeArrowheads="1"/>
            </p:cNvSpPr>
            <p:nvPr/>
          </p:nvSpPr>
          <p:spPr bwMode="hidden">
            <a:xfrm>
              <a:off x="1918" y="869"/>
              <a:ext cx="84"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79" name="Oval 177"/>
            <p:cNvSpPr>
              <a:spLocks noChangeArrowheads="1"/>
            </p:cNvSpPr>
            <p:nvPr/>
          </p:nvSpPr>
          <p:spPr bwMode="hidden">
            <a:xfrm>
              <a:off x="1720" y="923"/>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80" name="Oval 178"/>
            <p:cNvSpPr>
              <a:spLocks noChangeArrowheads="1"/>
            </p:cNvSpPr>
            <p:nvPr/>
          </p:nvSpPr>
          <p:spPr bwMode="hidden">
            <a:xfrm>
              <a:off x="1913" y="957"/>
              <a:ext cx="9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81" name="Oval 179"/>
            <p:cNvSpPr>
              <a:spLocks noChangeArrowheads="1"/>
            </p:cNvSpPr>
            <p:nvPr/>
          </p:nvSpPr>
          <p:spPr bwMode="hidden">
            <a:xfrm>
              <a:off x="1541" y="962"/>
              <a:ext cx="89"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82" name="Oval 180"/>
            <p:cNvSpPr>
              <a:spLocks noChangeArrowheads="1"/>
            </p:cNvSpPr>
            <p:nvPr/>
          </p:nvSpPr>
          <p:spPr bwMode="hidden">
            <a:xfrm>
              <a:off x="1076" y="953"/>
              <a:ext cx="10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83" name="Oval 181"/>
            <p:cNvSpPr>
              <a:spLocks noChangeArrowheads="1"/>
            </p:cNvSpPr>
            <p:nvPr/>
          </p:nvSpPr>
          <p:spPr bwMode="hidden">
            <a:xfrm>
              <a:off x="1983" y="4027"/>
              <a:ext cx="195" cy="10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84" name="Oval 182"/>
            <p:cNvSpPr>
              <a:spLocks noChangeArrowheads="1"/>
            </p:cNvSpPr>
            <p:nvPr/>
          </p:nvSpPr>
          <p:spPr bwMode="hidden">
            <a:xfrm>
              <a:off x="2460" y="3671"/>
              <a:ext cx="196" cy="11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85" name="Oval 183"/>
            <p:cNvSpPr>
              <a:spLocks noChangeArrowheads="1"/>
            </p:cNvSpPr>
            <p:nvPr/>
          </p:nvSpPr>
          <p:spPr bwMode="hidden">
            <a:xfrm>
              <a:off x="3238" y="3121"/>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86" name="Oval 184"/>
            <p:cNvSpPr>
              <a:spLocks noChangeArrowheads="1"/>
            </p:cNvSpPr>
            <p:nvPr/>
          </p:nvSpPr>
          <p:spPr bwMode="hidden">
            <a:xfrm>
              <a:off x="3550" y="2880"/>
              <a:ext cx="157"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87" name="Oval 185"/>
            <p:cNvSpPr>
              <a:spLocks noChangeArrowheads="1"/>
            </p:cNvSpPr>
            <p:nvPr/>
          </p:nvSpPr>
          <p:spPr bwMode="hidden">
            <a:xfrm>
              <a:off x="2892" y="3377"/>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88" name="Oval 186"/>
            <p:cNvSpPr>
              <a:spLocks noChangeArrowheads="1"/>
            </p:cNvSpPr>
            <p:nvPr/>
          </p:nvSpPr>
          <p:spPr bwMode="hidden">
            <a:xfrm>
              <a:off x="3869" y="2657"/>
              <a:ext cx="151" cy="84"/>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89" name="Oval 187"/>
            <p:cNvSpPr>
              <a:spLocks noChangeArrowheads="1"/>
            </p:cNvSpPr>
            <p:nvPr/>
          </p:nvSpPr>
          <p:spPr bwMode="hidden">
            <a:xfrm>
              <a:off x="4090" y="2475"/>
              <a:ext cx="156"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0" name="Oval 188"/>
            <p:cNvSpPr>
              <a:spLocks noChangeArrowheads="1"/>
            </p:cNvSpPr>
            <p:nvPr/>
          </p:nvSpPr>
          <p:spPr bwMode="hidden">
            <a:xfrm>
              <a:off x="4327" y="2314"/>
              <a:ext cx="134" cy="7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1" name="Oval 189"/>
            <p:cNvSpPr>
              <a:spLocks noChangeArrowheads="1"/>
            </p:cNvSpPr>
            <p:nvPr/>
          </p:nvSpPr>
          <p:spPr bwMode="hidden">
            <a:xfrm>
              <a:off x="4712" y="2022"/>
              <a:ext cx="134" cy="73"/>
            </a:xfrm>
            <a:prstGeom prst="ellipse">
              <a:avLst/>
            </a:prstGeom>
            <a:gradFill rotWithShape="0">
              <a:gsLst>
                <a:gs pos="0">
                  <a:schemeClr val="bg2"/>
                </a:gs>
                <a:gs pos="100000">
                  <a:schemeClr val="bg2">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 name="Oval 190"/>
            <p:cNvSpPr>
              <a:spLocks noChangeArrowheads="1"/>
            </p:cNvSpPr>
            <p:nvPr/>
          </p:nvSpPr>
          <p:spPr bwMode="hidden">
            <a:xfrm>
              <a:off x="4533" y="2162"/>
              <a:ext cx="13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3" name="Oval 191"/>
            <p:cNvSpPr>
              <a:spLocks noChangeArrowheads="1"/>
            </p:cNvSpPr>
            <p:nvPr/>
          </p:nvSpPr>
          <p:spPr bwMode="hidden">
            <a:xfrm>
              <a:off x="4863" y="1920"/>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4" name="Oval 192"/>
            <p:cNvSpPr>
              <a:spLocks noChangeArrowheads="1"/>
            </p:cNvSpPr>
            <p:nvPr/>
          </p:nvSpPr>
          <p:spPr bwMode="hidden">
            <a:xfrm>
              <a:off x="5009" y="1807"/>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5" name="Oval 193"/>
            <p:cNvSpPr>
              <a:spLocks noChangeArrowheads="1"/>
            </p:cNvSpPr>
            <p:nvPr/>
          </p:nvSpPr>
          <p:spPr bwMode="hidden">
            <a:xfrm>
              <a:off x="5161" y="1702"/>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6" name="Oval 194"/>
            <p:cNvSpPr>
              <a:spLocks noChangeArrowheads="1"/>
            </p:cNvSpPr>
            <p:nvPr/>
          </p:nvSpPr>
          <p:spPr bwMode="hidden">
            <a:xfrm>
              <a:off x="5277" y="1614"/>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7" name="Oval 195"/>
            <p:cNvSpPr>
              <a:spLocks noChangeArrowheads="1"/>
            </p:cNvSpPr>
            <p:nvPr/>
          </p:nvSpPr>
          <p:spPr bwMode="hidden">
            <a:xfrm>
              <a:off x="5398" y="1521"/>
              <a:ext cx="123"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8" name="Oval 196"/>
            <p:cNvSpPr>
              <a:spLocks noChangeArrowheads="1"/>
            </p:cNvSpPr>
            <p:nvPr/>
          </p:nvSpPr>
          <p:spPr bwMode="hidden">
            <a:xfrm>
              <a:off x="3255" y="4071"/>
              <a:ext cx="196" cy="106"/>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9" name="Oval 197"/>
            <p:cNvSpPr>
              <a:spLocks noChangeArrowheads="1"/>
            </p:cNvSpPr>
            <p:nvPr/>
          </p:nvSpPr>
          <p:spPr bwMode="hidden">
            <a:xfrm>
              <a:off x="3651" y="3693"/>
              <a:ext cx="196" cy="111"/>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200" name="Oval 198"/>
            <p:cNvSpPr>
              <a:spLocks noChangeArrowheads="1"/>
            </p:cNvSpPr>
            <p:nvPr/>
          </p:nvSpPr>
          <p:spPr bwMode="hidden">
            <a:xfrm>
              <a:off x="4773" y="3705"/>
              <a:ext cx="201" cy="106"/>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201" name="Oval 199"/>
            <p:cNvSpPr>
              <a:spLocks noChangeArrowheads="1"/>
            </p:cNvSpPr>
            <p:nvPr/>
          </p:nvSpPr>
          <p:spPr bwMode="hidden">
            <a:xfrm>
              <a:off x="4491" y="4049"/>
              <a:ext cx="196" cy="105"/>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202" name="Oval 200"/>
            <p:cNvSpPr>
              <a:spLocks noChangeArrowheads="1"/>
            </p:cNvSpPr>
            <p:nvPr/>
          </p:nvSpPr>
          <p:spPr bwMode="hidden">
            <a:xfrm>
              <a:off x="3989" y="3396"/>
              <a:ext cx="168" cy="96"/>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203" name="Oval 201"/>
            <p:cNvSpPr>
              <a:spLocks noChangeArrowheads="1"/>
            </p:cNvSpPr>
            <p:nvPr/>
          </p:nvSpPr>
          <p:spPr bwMode="hidden">
            <a:xfrm>
              <a:off x="4263" y="3141"/>
              <a:ext cx="167" cy="95"/>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204" name="Oval 202"/>
            <p:cNvSpPr>
              <a:spLocks noChangeArrowheads="1"/>
            </p:cNvSpPr>
            <p:nvPr/>
          </p:nvSpPr>
          <p:spPr bwMode="hidden">
            <a:xfrm>
              <a:off x="5044" y="3418"/>
              <a:ext cx="167" cy="95"/>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205" name="Oval 203"/>
            <p:cNvSpPr>
              <a:spLocks noChangeArrowheads="1"/>
            </p:cNvSpPr>
            <p:nvPr/>
          </p:nvSpPr>
          <p:spPr bwMode="hidden">
            <a:xfrm>
              <a:off x="4553" y="2873"/>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206" name="Oval 204"/>
            <p:cNvSpPr>
              <a:spLocks noChangeArrowheads="1"/>
            </p:cNvSpPr>
            <p:nvPr/>
          </p:nvSpPr>
          <p:spPr bwMode="hidden">
            <a:xfrm>
              <a:off x="5293" y="3116"/>
              <a:ext cx="168" cy="95"/>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207" name="Oval 205"/>
            <p:cNvSpPr>
              <a:spLocks noChangeArrowheads="1"/>
            </p:cNvSpPr>
            <p:nvPr/>
          </p:nvSpPr>
          <p:spPr bwMode="hidden">
            <a:xfrm>
              <a:off x="5497" y="2879"/>
              <a:ext cx="156" cy="89"/>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208" name="Oval 206"/>
            <p:cNvSpPr>
              <a:spLocks noChangeArrowheads="1"/>
            </p:cNvSpPr>
            <p:nvPr/>
          </p:nvSpPr>
          <p:spPr bwMode="hidden">
            <a:xfrm>
              <a:off x="4772" y="2673"/>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209" name="Oval 207"/>
            <p:cNvSpPr>
              <a:spLocks noChangeArrowheads="1"/>
            </p:cNvSpPr>
            <p:nvPr/>
          </p:nvSpPr>
          <p:spPr bwMode="hidden">
            <a:xfrm>
              <a:off x="4966" y="2488"/>
              <a:ext cx="156" cy="84"/>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210" name="Oval 208"/>
            <p:cNvSpPr>
              <a:spLocks noChangeArrowheads="1"/>
            </p:cNvSpPr>
            <p:nvPr/>
          </p:nvSpPr>
          <p:spPr bwMode="hidden">
            <a:xfrm>
              <a:off x="5444" y="2052"/>
              <a:ext cx="134" cy="7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211" name="Oval 209"/>
            <p:cNvSpPr>
              <a:spLocks noChangeArrowheads="1"/>
            </p:cNvSpPr>
            <p:nvPr/>
          </p:nvSpPr>
          <p:spPr bwMode="hidden">
            <a:xfrm>
              <a:off x="5161" y="2314"/>
              <a:ext cx="140" cy="7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212" name="Oval 210"/>
            <p:cNvSpPr>
              <a:spLocks noChangeArrowheads="1"/>
            </p:cNvSpPr>
            <p:nvPr/>
          </p:nvSpPr>
          <p:spPr bwMode="hidden">
            <a:xfrm>
              <a:off x="5318" y="2176"/>
              <a:ext cx="134" cy="61"/>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213" name="Oval 211"/>
            <p:cNvSpPr>
              <a:spLocks noChangeArrowheads="1"/>
            </p:cNvSpPr>
            <p:nvPr/>
          </p:nvSpPr>
          <p:spPr bwMode="hidden">
            <a:xfrm>
              <a:off x="5581" y="1933"/>
              <a:ext cx="128" cy="61"/>
            </a:xfrm>
            <a:prstGeom prst="ellipse">
              <a:avLst/>
            </a:prstGeom>
            <a:gradFill rotWithShape="0">
              <a:gsLst>
                <a:gs pos="0">
                  <a:schemeClr val="bg1"/>
                </a:gs>
                <a:gs pos="100000">
                  <a:schemeClr val="bg1">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214" name="Oval 212"/>
            <p:cNvSpPr>
              <a:spLocks noChangeArrowheads="1"/>
            </p:cNvSpPr>
            <p:nvPr/>
          </p:nvSpPr>
          <p:spPr bwMode="hidden">
            <a:xfrm>
              <a:off x="5689" y="1811"/>
              <a:ext cx="128" cy="61"/>
            </a:xfrm>
            <a:prstGeom prst="ellipse">
              <a:avLst/>
            </a:prstGeom>
            <a:gradFill rotWithShape="0">
              <a:gsLst>
                <a:gs pos="0">
                  <a:schemeClr val="bg1"/>
                </a:gs>
                <a:gs pos="100000">
                  <a:schemeClr val="bg1">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215" name="Oval 213"/>
            <p:cNvSpPr>
              <a:spLocks noChangeArrowheads="1"/>
            </p:cNvSpPr>
            <p:nvPr/>
          </p:nvSpPr>
          <p:spPr bwMode="hidden">
            <a:xfrm>
              <a:off x="5663" y="2680"/>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216" name="Oval 214"/>
            <p:cNvSpPr>
              <a:spLocks noChangeArrowheads="1"/>
            </p:cNvSpPr>
            <p:nvPr/>
          </p:nvSpPr>
          <p:spPr bwMode="hidden">
            <a:xfrm>
              <a:off x="-65" y="2865"/>
              <a:ext cx="150"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217" name="Oval 215"/>
            <p:cNvSpPr>
              <a:spLocks noChangeArrowheads="1"/>
            </p:cNvSpPr>
            <p:nvPr/>
          </p:nvSpPr>
          <p:spPr bwMode="hidden">
            <a:xfrm>
              <a:off x="2" y="2477"/>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218" name="Oval 216"/>
            <p:cNvSpPr>
              <a:spLocks noChangeArrowheads="1"/>
            </p:cNvSpPr>
            <p:nvPr/>
          </p:nvSpPr>
          <p:spPr bwMode="hidden">
            <a:xfrm>
              <a:off x="-9" y="1436"/>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219" name="Oval 217"/>
            <p:cNvSpPr>
              <a:spLocks noChangeArrowheads="1"/>
            </p:cNvSpPr>
            <p:nvPr/>
          </p:nvSpPr>
          <p:spPr bwMode="hidden">
            <a:xfrm>
              <a:off x="5624" y="4010"/>
              <a:ext cx="201" cy="106"/>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grpSp>
      <p:sp>
        <p:nvSpPr>
          <p:cNvPr id="193754" name="Rectangle 218"/>
          <p:cNvSpPr>
            <a:spLocks noGrp="1" noChangeArrowheads="1"/>
          </p:cNvSpPr>
          <p:nvPr>
            <p:ph type="ctrTitle" sz="quarter"/>
          </p:nvPr>
        </p:nvSpPr>
        <p:spPr>
          <a:xfrm>
            <a:off x="685800" y="1844675"/>
            <a:ext cx="7772400" cy="1736725"/>
          </a:xfrm>
        </p:spPr>
        <p:txBody>
          <a:bodyPr anchor="b" anchorCtr="1"/>
          <a:lstStyle>
            <a:lvl1pPr>
              <a:defRPr sz="5400"/>
            </a:lvl1pPr>
          </a:lstStyle>
          <a:p>
            <a:r>
              <a:rPr lang="en-US"/>
              <a:t>Click to edit Master title style</a:t>
            </a:r>
          </a:p>
        </p:txBody>
      </p:sp>
      <p:sp>
        <p:nvSpPr>
          <p:cNvPr id="193755" name="Rectangle 219"/>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220" name="Rectangle 220"/>
          <p:cNvSpPr>
            <a:spLocks noGrp="1" noChangeArrowheads="1"/>
          </p:cNvSpPr>
          <p:nvPr>
            <p:ph type="dt" sz="quarter" idx="10"/>
          </p:nvPr>
        </p:nvSpPr>
        <p:spPr/>
        <p:txBody>
          <a:bodyPr/>
          <a:lstStyle>
            <a:lvl1pPr>
              <a:defRPr/>
            </a:lvl1pPr>
          </a:lstStyle>
          <a:p>
            <a:pPr>
              <a:defRPr/>
            </a:pPr>
            <a:endParaRPr lang="en-US"/>
          </a:p>
        </p:txBody>
      </p:sp>
      <p:sp>
        <p:nvSpPr>
          <p:cNvPr id="221" name="Rectangle 221"/>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222" name="Rectangle 222"/>
          <p:cNvSpPr>
            <a:spLocks noGrp="1" noChangeArrowheads="1"/>
          </p:cNvSpPr>
          <p:nvPr>
            <p:ph type="sldNum" sz="quarter" idx="12"/>
          </p:nvPr>
        </p:nvSpPr>
        <p:spPr/>
        <p:txBody>
          <a:bodyPr/>
          <a:lstStyle>
            <a:lvl1pPr>
              <a:defRPr/>
            </a:lvl1pPr>
          </a:lstStyle>
          <a:p>
            <a:fld id="{D95A2394-6217-4FC2-84D6-0007D84ED07A}" type="slidenum">
              <a:rPr lang="en-US" altLang="en-US"/>
              <a:pPr/>
              <a:t>‹#›</a:t>
            </a:fld>
            <a:endParaRPr lang="en-US" altLang="en-US"/>
          </a:p>
        </p:txBody>
      </p:sp>
    </p:spTree>
    <p:extLst>
      <p:ext uri="{BB962C8B-B14F-4D97-AF65-F5344CB8AC3E}">
        <p14:creationId xmlns:p14="http://schemas.microsoft.com/office/powerpoint/2010/main" val="25442681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240C426-FF01-4398-8DCB-0DB23B3A086E}" type="slidenum">
              <a:rPr lang="en-US" altLang="en-US"/>
              <a:pPr/>
              <a:t>‹#›</a:t>
            </a:fld>
            <a:endParaRPr lang="en-US" altLang="en-US"/>
          </a:p>
        </p:txBody>
      </p:sp>
    </p:spTree>
    <p:extLst>
      <p:ext uri="{BB962C8B-B14F-4D97-AF65-F5344CB8AC3E}">
        <p14:creationId xmlns:p14="http://schemas.microsoft.com/office/powerpoint/2010/main" val="3419071479"/>
      </p:ext>
    </p:extLst>
  </p:cSld>
  <p:clrMapOvr>
    <a:masterClrMapping/>
  </p:clrMapOvr>
  <p:transition xmlns:p14="http://schemas.microsoft.com/office/powerpoint/2010/main" spd="slow">
    <p:fade thruBlk="1"/>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18"/>
          <p:cNvSpPr>
            <a:spLocks noGrp="1" noChangeArrowheads="1"/>
          </p:cNvSpPr>
          <p:nvPr>
            <p:ph type="sldNum" sz="quarter" idx="10"/>
          </p:nvPr>
        </p:nvSpPr>
        <p:spPr>
          <a:ln/>
        </p:spPr>
        <p:txBody>
          <a:bodyPr/>
          <a:lstStyle>
            <a:lvl1pPr>
              <a:defRPr/>
            </a:lvl1pPr>
          </a:lstStyle>
          <a:p>
            <a:fld id="{378E1EA6-CF0B-47F1-BB87-3973A1764D1D}" type="slidenum">
              <a:rPr lang="en-US" altLang="en-US"/>
              <a:pPr/>
              <a:t>‹#›</a:t>
            </a:fld>
            <a:endParaRPr lang="en-US" altLang="en-US"/>
          </a:p>
        </p:txBody>
      </p:sp>
      <p:sp>
        <p:nvSpPr>
          <p:cNvPr id="5" name="Rectangle 219"/>
          <p:cNvSpPr>
            <a:spLocks noGrp="1" noChangeArrowheads="1"/>
          </p:cNvSpPr>
          <p:nvPr>
            <p:ph type="dt" sz="half" idx="11"/>
          </p:nvPr>
        </p:nvSpPr>
        <p:spPr>
          <a:ln/>
        </p:spPr>
        <p:txBody>
          <a:bodyPr/>
          <a:lstStyle>
            <a:lvl1pPr>
              <a:defRPr/>
            </a:lvl1pPr>
          </a:lstStyle>
          <a:p>
            <a:pPr>
              <a:defRPr/>
            </a:pPr>
            <a:endParaRPr lang="en-US"/>
          </a:p>
        </p:txBody>
      </p:sp>
      <p:sp>
        <p:nvSpPr>
          <p:cNvPr id="6"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9301366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18"/>
          <p:cNvSpPr>
            <a:spLocks noGrp="1" noChangeArrowheads="1"/>
          </p:cNvSpPr>
          <p:nvPr>
            <p:ph type="sldNum" sz="quarter" idx="10"/>
          </p:nvPr>
        </p:nvSpPr>
        <p:spPr>
          <a:ln/>
        </p:spPr>
        <p:txBody>
          <a:bodyPr/>
          <a:lstStyle>
            <a:lvl1pPr>
              <a:defRPr/>
            </a:lvl1pPr>
          </a:lstStyle>
          <a:p>
            <a:fld id="{E8422045-3666-4CC2-A5C3-27E8CBCA7540}" type="slidenum">
              <a:rPr lang="en-US" altLang="en-US"/>
              <a:pPr/>
              <a:t>‹#›</a:t>
            </a:fld>
            <a:endParaRPr lang="en-US" altLang="en-US"/>
          </a:p>
        </p:txBody>
      </p:sp>
      <p:sp>
        <p:nvSpPr>
          <p:cNvPr id="5" name="Rectangle 219"/>
          <p:cNvSpPr>
            <a:spLocks noGrp="1" noChangeArrowheads="1"/>
          </p:cNvSpPr>
          <p:nvPr>
            <p:ph type="dt" sz="half" idx="11"/>
          </p:nvPr>
        </p:nvSpPr>
        <p:spPr>
          <a:ln/>
        </p:spPr>
        <p:txBody>
          <a:bodyPr/>
          <a:lstStyle>
            <a:lvl1pPr>
              <a:defRPr/>
            </a:lvl1pPr>
          </a:lstStyle>
          <a:p>
            <a:pPr>
              <a:defRPr/>
            </a:pPr>
            <a:endParaRPr lang="en-US"/>
          </a:p>
        </p:txBody>
      </p:sp>
      <p:sp>
        <p:nvSpPr>
          <p:cNvPr id="6"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603152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18"/>
          <p:cNvSpPr>
            <a:spLocks noGrp="1" noChangeArrowheads="1"/>
          </p:cNvSpPr>
          <p:nvPr>
            <p:ph type="sldNum" sz="quarter" idx="10"/>
          </p:nvPr>
        </p:nvSpPr>
        <p:spPr>
          <a:ln/>
        </p:spPr>
        <p:txBody>
          <a:bodyPr/>
          <a:lstStyle>
            <a:lvl1pPr>
              <a:defRPr/>
            </a:lvl1pPr>
          </a:lstStyle>
          <a:p>
            <a:fld id="{57D07B46-F9DE-412E-AF0A-466D313C4147}" type="slidenum">
              <a:rPr lang="en-US" altLang="en-US"/>
              <a:pPr/>
              <a:t>‹#›</a:t>
            </a:fld>
            <a:endParaRPr lang="en-US" altLang="en-US"/>
          </a:p>
        </p:txBody>
      </p:sp>
      <p:sp>
        <p:nvSpPr>
          <p:cNvPr id="6" name="Rectangle 219"/>
          <p:cNvSpPr>
            <a:spLocks noGrp="1" noChangeArrowheads="1"/>
          </p:cNvSpPr>
          <p:nvPr>
            <p:ph type="dt" sz="half" idx="11"/>
          </p:nvPr>
        </p:nvSpPr>
        <p:spPr>
          <a:ln/>
        </p:spPr>
        <p:txBody>
          <a:bodyPr/>
          <a:lstStyle>
            <a:lvl1pPr>
              <a:defRPr/>
            </a:lvl1pPr>
          </a:lstStyle>
          <a:p>
            <a:pPr>
              <a:defRPr/>
            </a:pPr>
            <a:endParaRPr lang="en-US"/>
          </a:p>
        </p:txBody>
      </p:sp>
      <p:sp>
        <p:nvSpPr>
          <p:cNvPr id="7"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135101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18"/>
          <p:cNvSpPr>
            <a:spLocks noGrp="1" noChangeArrowheads="1"/>
          </p:cNvSpPr>
          <p:nvPr>
            <p:ph type="sldNum" sz="quarter" idx="10"/>
          </p:nvPr>
        </p:nvSpPr>
        <p:spPr>
          <a:ln/>
        </p:spPr>
        <p:txBody>
          <a:bodyPr/>
          <a:lstStyle>
            <a:lvl1pPr>
              <a:defRPr/>
            </a:lvl1pPr>
          </a:lstStyle>
          <a:p>
            <a:fld id="{CE0938D8-4741-4491-AC6B-299B32D50A58}" type="slidenum">
              <a:rPr lang="en-US" altLang="en-US"/>
              <a:pPr/>
              <a:t>‹#›</a:t>
            </a:fld>
            <a:endParaRPr lang="en-US" altLang="en-US"/>
          </a:p>
        </p:txBody>
      </p:sp>
      <p:sp>
        <p:nvSpPr>
          <p:cNvPr id="8" name="Rectangle 219"/>
          <p:cNvSpPr>
            <a:spLocks noGrp="1" noChangeArrowheads="1"/>
          </p:cNvSpPr>
          <p:nvPr>
            <p:ph type="dt" sz="half" idx="11"/>
          </p:nvPr>
        </p:nvSpPr>
        <p:spPr>
          <a:ln/>
        </p:spPr>
        <p:txBody>
          <a:bodyPr/>
          <a:lstStyle>
            <a:lvl1pPr>
              <a:defRPr/>
            </a:lvl1pPr>
          </a:lstStyle>
          <a:p>
            <a:pPr>
              <a:defRPr/>
            </a:pPr>
            <a:endParaRPr lang="en-US"/>
          </a:p>
        </p:txBody>
      </p:sp>
      <p:sp>
        <p:nvSpPr>
          <p:cNvPr id="9"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478676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18"/>
          <p:cNvSpPr>
            <a:spLocks noGrp="1" noChangeArrowheads="1"/>
          </p:cNvSpPr>
          <p:nvPr>
            <p:ph type="sldNum" sz="quarter" idx="10"/>
          </p:nvPr>
        </p:nvSpPr>
        <p:spPr>
          <a:ln/>
        </p:spPr>
        <p:txBody>
          <a:bodyPr/>
          <a:lstStyle>
            <a:lvl1pPr>
              <a:defRPr/>
            </a:lvl1pPr>
          </a:lstStyle>
          <a:p>
            <a:fld id="{A6CC1257-EC3C-4B4D-ADF9-57D8273D2E39}" type="slidenum">
              <a:rPr lang="en-US" altLang="en-US"/>
              <a:pPr/>
              <a:t>‹#›</a:t>
            </a:fld>
            <a:endParaRPr lang="en-US" altLang="en-US"/>
          </a:p>
        </p:txBody>
      </p:sp>
      <p:sp>
        <p:nvSpPr>
          <p:cNvPr id="4" name="Rectangle 219"/>
          <p:cNvSpPr>
            <a:spLocks noGrp="1" noChangeArrowheads="1"/>
          </p:cNvSpPr>
          <p:nvPr>
            <p:ph type="dt" sz="half" idx="11"/>
          </p:nvPr>
        </p:nvSpPr>
        <p:spPr>
          <a:ln/>
        </p:spPr>
        <p:txBody>
          <a:bodyPr/>
          <a:lstStyle>
            <a:lvl1pPr>
              <a:defRPr/>
            </a:lvl1pPr>
          </a:lstStyle>
          <a:p>
            <a:pPr>
              <a:defRPr/>
            </a:pPr>
            <a:endParaRPr lang="en-US"/>
          </a:p>
        </p:txBody>
      </p:sp>
      <p:sp>
        <p:nvSpPr>
          <p:cNvPr id="5"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542663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18"/>
          <p:cNvSpPr>
            <a:spLocks noGrp="1" noChangeArrowheads="1"/>
          </p:cNvSpPr>
          <p:nvPr>
            <p:ph type="sldNum" sz="quarter" idx="10"/>
          </p:nvPr>
        </p:nvSpPr>
        <p:spPr>
          <a:ln/>
        </p:spPr>
        <p:txBody>
          <a:bodyPr/>
          <a:lstStyle>
            <a:lvl1pPr>
              <a:defRPr/>
            </a:lvl1pPr>
          </a:lstStyle>
          <a:p>
            <a:fld id="{48FC0DF4-D0C8-4133-9131-78539AA5391F}" type="slidenum">
              <a:rPr lang="en-US" altLang="en-US"/>
              <a:pPr/>
              <a:t>‹#›</a:t>
            </a:fld>
            <a:endParaRPr lang="en-US" altLang="en-US"/>
          </a:p>
        </p:txBody>
      </p:sp>
      <p:sp>
        <p:nvSpPr>
          <p:cNvPr id="3" name="Rectangle 219"/>
          <p:cNvSpPr>
            <a:spLocks noGrp="1" noChangeArrowheads="1"/>
          </p:cNvSpPr>
          <p:nvPr>
            <p:ph type="dt" sz="half" idx="11"/>
          </p:nvPr>
        </p:nvSpPr>
        <p:spPr>
          <a:ln/>
        </p:spPr>
        <p:txBody>
          <a:bodyPr/>
          <a:lstStyle>
            <a:lvl1pPr>
              <a:defRPr/>
            </a:lvl1pPr>
          </a:lstStyle>
          <a:p>
            <a:pPr>
              <a:defRPr/>
            </a:pPr>
            <a:endParaRPr lang="en-US"/>
          </a:p>
        </p:txBody>
      </p:sp>
      <p:sp>
        <p:nvSpPr>
          <p:cNvPr id="4"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248144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18"/>
          <p:cNvSpPr>
            <a:spLocks noGrp="1" noChangeArrowheads="1"/>
          </p:cNvSpPr>
          <p:nvPr>
            <p:ph type="sldNum" sz="quarter" idx="10"/>
          </p:nvPr>
        </p:nvSpPr>
        <p:spPr>
          <a:ln/>
        </p:spPr>
        <p:txBody>
          <a:bodyPr/>
          <a:lstStyle>
            <a:lvl1pPr>
              <a:defRPr/>
            </a:lvl1pPr>
          </a:lstStyle>
          <a:p>
            <a:fld id="{FFB38D31-B042-491F-A914-5A5306581631}" type="slidenum">
              <a:rPr lang="en-US" altLang="en-US"/>
              <a:pPr/>
              <a:t>‹#›</a:t>
            </a:fld>
            <a:endParaRPr lang="en-US" altLang="en-US"/>
          </a:p>
        </p:txBody>
      </p:sp>
      <p:sp>
        <p:nvSpPr>
          <p:cNvPr id="6" name="Rectangle 219"/>
          <p:cNvSpPr>
            <a:spLocks noGrp="1" noChangeArrowheads="1"/>
          </p:cNvSpPr>
          <p:nvPr>
            <p:ph type="dt" sz="half" idx="11"/>
          </p:nvPr>
        </p:nvSpPr>
        <p:spPr>
          <a:ln/>
        </p:spPr>
        <p:txBody>
          <a:bodyPr/>
          <a:lstStyle>
            <a:lvl1pPr>
              <a:defRPr/>
            </a:lvl1pPr>
          </a:lstStyle>
          <a:p>
            <a:pPr>
              <a:defRPr/>
            </a:pPr>
            <a:endParaRPr lang="en-US"/>
          </a:p>
        </p:txBody>
      </p:sp>
      <p:sp>
        <p:nvSpPr>
          <p:cNvPr id="7"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597077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18"/>
          <p:cNvSpPr>
            <a:spLocks noGrp="1" noChangeArrowheads="1"/>
          </p:cNvSpPr>
          <p:nvPr>
            <p:ph type="sldNum" sz="quarter" idx="10"/>
          </p:nvPr>
        </p:nvSpPr>
        <p:spPr>
          <a:ln/>
        </p:spPr>
        <p:txBody>
          <a:bodyPr/>
          <a:lstStyle>
            <a:lvl1pPr>
              <a:defRPr/>
            </a:lvl1pPr>
          </a:lstStyle>
          <a:p>
            <a:fld id="{896401AC-27F6-47D3-B1CD-16FD8B1B7165}" type="slidenum">
              <a:rPr lang="en-US" altLang="en-US"/>
              <a:pPr/>
              <a:t>‹#›</a:t>
            </a:fld>
            <a:endParaRPr lang="en-US" altLang="en-US"/>
          </a:p>
        </p:txBody>
      </p:sp>
      <p:sp>
        <p:nvSpPr>
          <p:cNvPr id="6" name="Rectangle 219"/>
          <p:cNvSpPr>
            <a:spLocks noGrp="1" noChangeArrowheads="1"/>
          </p:cNvSpPr>
          <p:nvPr>
            <p:ph type="dt" sz="half" idx="11"/>
          </p:nvPr>
        </p:nvSpPr>
        <p:spPr>
          <a:ln/>
        </p:spPr>
        <p:txBody>
          <a:bodyPr/>
          <a:lstStyle>
            <a:lvl1pPr>
              <a:defRPr/>
            </a:lvl1pPr>
          </a:lstStyle>
          <a:p>
            <a:pPr>
              <a:defRPr/>
            </a:pPr>
            <a:endParaRPr lang="en-US"/>
          </a:p>
        </p:txBody>
      </p:sp>
      <p:sp>
        <p:nvSpPr>
          <p:cNvPr id="7"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873992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18"/>
          <p:cNvSpPr>
            <a:spLocks noGrp="1" noChangeArrowheads="1"/>
          </p:cNvSpPr>
          <p:nvPr>
            <p:ph type="sldNum" sz="quarter" idx="10"/>
          </p:nvPr>
        </p:nvSpPr>
        <p:spPr>
          <a:ln/>
        </p:spPr>
        <p:txBody>
          <a:bodyPr/>
          <a:lstStyle>
            <a:lvl1pPr>
              <a:defRPr/>
            </a:lvl1pPr>
          </a:lstStyle>
          <a:p>
            <a:fld id="{8580C73F-329B-4146-9236-95F2AFB48481}" type="slidenum">
              <a:rPr lang="en-US" altLang="en-US"/>
              <a:pPr/>
              <a:t>‹#›</a:t>
            </a:fld>
            <a:endParaRPr lang="en-US" altLang="en-US"/>
          </a:p>
        </p:txBody>
      </p:sp>
      <p:sp>
        <p:nvSpPr>
          <p:cNvPr id="5" name="Rectangle 219"/>
          <p:cNvSpPr>
            <a:spLocks noGrp="1" noChangeArrowheads="1"/>
          </p:cNvSpPr>
          <p:nvPr>
            <p:ph type="dt" sz="half" idx="11"/>
          </p:nvPr>
        </p:nvSpPr>
        <p:spPr>
          <a:ln/>
        </p:spPr>
        <p:txBody>
          <a:bodyPr/>
          <a:lstStyle>
            <a:lvl1pPr>
              <a:defRPr/>
            </a:lvl1pPr>
          </a:lstStyle>
          <a:p>
            <a:pPr>
              <a:defRPr/>
            </a:pPr>
            <a:endParaRPr lang="en-US"/>
          </a:p>
        </p:txBody>
      </p:sp>
      <p:sp>
        <p:nvSpPr>
          <p:cNvPr id="6"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0429064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94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94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18"/>
          <p:cNvSpPr>
            <a:spLocks noGrp="1" noChangeArrowheads="1"/>
          </p:cNvSpPr>
          <p:nvPr>
            <p:ph type="sldNum" sz="quarter" idx="10"/>
          </p:nvPr>
        </p:nvSpPr>
        <p:spPr>
          <a:ln/>
        </p:spPr>
        <p:txBody>
          <a:bodyPr/>
          <a:lstStyle>
            <a:lvl1pPr>
              <a:defRPr/>
            </a:lvl1pPr>
          </a:lstStyle>
          <a:p>
            <a:fld id="{E94BFD52-4650-4542-A9DB-929F817408B0}" type="slidenum">
              <a:rPr lang="en-US" altLang="en-US"/>
              <a:pPr/>
              <a:t>‹#›</a:t>
            </a:fld>
            <a:endParaRPr lang="en-US" altLang="en-US"/>
          </a:p>
        </p:txBody>
      </p:sp>
      <p:sp>
        <p:nvSpPr>
          <p:cNvPr id="5" name="Rectangle 219"/>
          <p:cNvSpPr>
            <a:spLocks noGrp="1" noChangeArrowheads="1"/>
          </p:cNvSpPr>
          <p:nvPr>
            <p:ph type="dt" sz="half" idx="11"/>
          </p:nvPr>
        </p:nvSpPr>
        <p:spPr>
          <a:ln/>
        </p:spPr>
        <p:txBody>
          <a:bodyPr/>
          <a:lstStyle>
            <a:lvl1pPr>
              <a:defRPr/>
            </a:lvl1pPr>
          </a:lstStyle>
          <a:p>
            <a:pPr>
              <a:defRPr/>
            </a:pPr>
            <a:endParaRPr lang="en-US"/>
          </a:p>
        </p:txBody>
      </p:sp>
      <p:sp>
        <p:nvSpPr>
          <p:cNvPr id="6"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146295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7D345B98-2FC0-4FE2-9A82-DE391AE05040}" type="slidenum">
              <a:rPr lang="en-US" altLang="en-US"/>
              <a:pPr/>
              <a:t>‹#›</a:t>
            </a:fld>
            <a:endParaRPr lang="en-US" altLang="en-US"/>
          </a:p>
        </p:txBody>
      </p:sp>
    </p:spTree>
    <p:extLst>
      <p:ext uri="{BB962C8B-B14F-4D97-AF65-F5344CB8AC3E}">
        <p14:creationId xmlns:p14="http://schemas.microsoft.com/office/powerpoint/2010/main" val="1132616236"/>
      </p:ext>
    </p:extLst>
  </p:cSld>
  <p:clrMapOvr>
    <a:masterClrMapping/>
  </p:clrMapOvr>
  <p:transition xmlns:p14="http://schemas.microsoft.com/office/powerpoint/2010/main" spd="slow">
    <p:fade thruBlk="1"/>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90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3350"/>
            <a:ext cx="4038600" cy="2190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18"/>
          <p:cNvSpPr>
            <a:spLocks noGrp="1" noChangeArrowheads="1"/>
          </p:cNvSpPr>
          <p:nvPr>
            <p:ph type="sldNum" sz="quarter" idx="10"/>
          </p:nvPr>
        </p:nvSpPr>
        <p:spPr>
          <a:ln/>
        </p:spPr>
        <p:txBody>
          <a:bodyPr/>
          <a:lstStyle>
            <a:lvl1pPr>
              <a:defRPr/>
            </a:lvl1pPr>
          </a:lstStyle>
          <a:p>
            <a:fld id="{00EA439F-4E5B-45DE-A54F-E368480A6DFF}" type="slidenum">
              <a:rPr lang="en-US" altLang="en-US"/>
              <a:pPr/>
              <a:t>‹#›</a:t>
            </a:fld>
            <a:endParaRPr lang="en-US" altLang="en-US"/>
          </a:p>
        </p:txBody>
      </p:sp>
      <p:sp>
        <p:nvSpPr>
          <p:cNvPr id="7" name="Rectangle 219"/>
          <p:cNvSpPr>
            <a:spLocks noGrp="1" noChangeArrowheads="1"/>
          </p:cNvSpPr>
          <p:nvPr>
            <p:ph type="dt" sz="half" idx="11"/>
          </p:nvPr>
        </p:nvSpPr>
        <p:spPr>
          <a:ln/>
        </p:spPr>
        <p:txBody>
          <a:bodyPr/>
          <a:lstStyle>
            <a:lvl1pPr>
              <a:defRPr/>
            </a:lvl1pPr>
          </a:lstStyle>
          <a:p>
            <a:pPr>
              <a:defRPr/>
            </a:pPr>
            <a:endParaRPr lang="en-US"/>
          </a:p>
        </p:txBody>
      </p:sp>
      <p:sp>
        <p:nvSpPr>
          <p:cNvPr id="8"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9545422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448676845"/>
      </p:ext>
    </p:extLst>
  </p:cSld>
  <p:clrMapOvr>
    <a:masterClrMapping/>
  </p:clrMapOvr>
  <p:transition xmlns:p14="http://schemas.microsoft.com/office/powerpoint/2010/main"/>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322518624"/>
      </p:ext>
    </p:extLst>
  </p:cSld>
  <p:clrMapOvr>
    <a:masterClrMapping/>
  </p:clrMapOvr>
  <p:transition xmlns:p14="http://schemas.microsoft.com/office/powerpoint/2010/main"/>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164029024"/>
      </p:ext>
    </p:extLst>
  </p:cSld>
  <p:clrMapOvr>
    <a:masterClrMapping/>
  </p:clrMapOvr>
  <p:transition xmlns:p14="http://schemas.microsoft.com/office/powerpoint/2010/main"/>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4252356832"/>
      </p:ext>
    </p:extLst>
  </p:cSld>
  <p:clrMapOvr>
    <a:masterClrMapping/>
  </p:clrMapOvr>
  <p:transition xmlns:p14="http://schemas.microsoft.com/office/powerpoint/2010/mai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745682260"/>
      </p:ext>
    </p:extLst>
  </p:cSld>
  <p:clrMapOvr>
    <a:masterClrMapping/>
  </p:clrMapOvr>
  <p:transition xmlns:p14="http://schemas.microsoft.com/office/powerpoint/2010/main"/>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939279783"/>
      </p:ext>
    </p:extLst>
  </p:cSld>
  <p:clrMapOvr>
    <a:masterClrMapping/>
  </p:clrMapOvr>
  <p:transition xmlns:p14="http://schemas.microsoft.com/office/powerpoint/2010/main"/>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089344031"/>
      </p:ext>
    </p:extLst>
  </p:cSld>
  <p:clrMapOvr>
    <a:masterClrMapping/>
  </p:clrMapOvr>
  <p:transition xmlns:p14="http://schemas.microsoft.com/office/powerpoint/2010/main"/>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411341828"/>
      </p:ext>
    </p:extLst>
  </p:cSld>
  <p:clrMapOvr>
    <a:masterClrMapping/>
  </p:clrMapOvr>
  <p:transition xmlns:p14="http://schemas.microsoft.com/office/powerpoint/2010/mai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40510689"/>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D4BBF8EE-0029-44B1-9140-EBC13A24D764}" type="slidenum">
              <a:rPr lang="en-US" altLang="en-US"/>
              <a:pPr/>
              <a:t>‹#›</a:t>
            </a:fld>
            <a:endParaRPr lang="en-US" altLang="en-US"/>
          </a:p>
        </p:txBody>
      </p:sp>
    </p:spTree>
    <p:extLst>
      <p:ext uri="{BB962C8B-B14F-4D97-AF65-F5344CB8AC3E}">
        <p14:creationId xmlns:p14="http://schemas.microsoft.com/office/powerpoint/2010/main" val="447017738"/>
      </p:ext>
    </p:extLst>
  </p:cSld>
  <p:clrMapOvr>
    <a:masterClrMapping/>
  </p:clrMapOvr>
  <p:transition xmlns:p14="http://schemas.microsoft.com/office/powerpoint/2010/main" spd="slow">
    <p:fade thruBlk="1"/>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868005400"/>
      </p:ext>
    </p:extLst>
  </p:cSld>
  <p:clrMapOvr>
    <a:masterClrMapping/>
  </p:clrMapOvr>
  <p:transition xmlns:p14="http://schemas.microsoft.com/office/powerpoint/2010/mai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391710978"/>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2B5F935A-E125-4FFE-9D9E-626A504E6C3C}" type="slidenum">
              <a:rPr lang="en-US" altLang="en-US"/>
              <a:pPr/>
              <a:t>‹#›</a:t>
            </a:fld>
            <a:endParaRPr lang="en-US" altLang="en-US"/>
          </a:p>
        </p:txBody>
      </p:sp>
    </p:spTree>
    <p:extLst>
      <p:ext uri="{BB962C8B-B14F-4D97-AF65-F5344CB8AC3E}">
        <p14:creationId xmlns:p14="http://schemas.microsoft.com/office/powerpoint/2010/main" val="2553138012"/>
      </p:ext>
    </p:extLst>
  </p:cSld>
  <p:clrMapOvr>
    <a:masterClrMapping/>
  </p:clrMapOvr>
  <p:transition xmlns:p14="http://schemas.microsoft.com/office/powerpoint/2010/main" spd="slow">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788B8738-75D8-46E4-B318-E027CB666FA4}" type="slidenum">
              <a:rPr lang="en-US" altLang="en-US"/>
              <a:pPr/>
              <a:t>‹#›</a:t>
            </a:fld>
            <a:endParaRPr lang="en-US" altLang="en-US"/>
          </a:p>
        </p:txBody>
      </p:sp>
    </p:spTree>
    <p:extLst>
      <p:ext uri="{BB962C8B-B14F-4D97-AF65-F5344CB8AC3E}">
        <p14:creationId xmlns:p14="http://schemas.microsoft.com/office/powerpoint/2010/main" val="4229839455"/>
      </p:ext>
    </p:extLst>
  </p:cSld>
  <p:clrMapOvr>
    <a:masterClrMapping/>
  </p:clrMapOvr>
  <p:transition xmlns:p14="http://schemas.microsoft.com/office/powerpoint/2010/main" spd="slow">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2229F7B-E52C-4730-B377-8DA5C7FB4FA7}" type="slidenum">
              <a:rPr lang="en-US" altLang="en-US"/>
              <a:pPr/>
              <a:t>‹#›</a:t>
            </a:fld>
            <a:endParaRPr lang="en-US" altLang="en-US"/>
          </a:p>
        </p:txBody>
      </p:sp>
    </p:spTree>
    <p:extLst>
      <p:ext uri="{BB962C8B-B14F-4D97-AF65-F5344CB8AC3E}">
        <p14:creationId xmlns:p14="http://schemas.microsoft.com/office/powerpoint/2010/main" val="1384617752"/>
      </p:ext>
    </p:extLst>
  </p:cSld>
  <p:clrMapOvr>
    <a:masterClrMapping/>
  </p:clrMapOvr>
  <p:transition xmlns:p14="http://schemas.microsoft.com/office/powerpoint/2010/main" spd="slow">
    <p:fade thruBlk="1"/>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Relationship Id="rId14"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36.xml"/><Relationship Id="rId12" Type="http://schemas.openxmlformats.org/officeDocument/2006/relationships/slideLayout" Target="../slideLayouts/slideLayout37.xml"/><Relationship Id="rId13" Type="http://schemas.openxmlformats.org/officeDocument/2006/relationships/slideLayout" Target="../slideLayouts/slideLayout38.xml"/><Relationship Id="rId14" Type="http://schemas.openxmlformats.org/officeDocument/2006/relationships/theme" Target="../theme/theme4.xml"/><Relationship Id="rId1" Type="http://schemas.openxmlformats.org/officeDocument/2006/relationships/slideLayout" Target="../slideLayouts/slideLayout26.xml"/><Relationship Id="rId2" Type="http://schemas.openxmlformats.org/officeDocument/2006/relationships/slideLayout" Target="../slideLayouts/slideLayout27.xml"/><Relationship Id="rId3" Type="http://schemas.openxmlformats.org/officeDocument/2006/relationships/slideLayout" Target="../slideLayouts/slideLayout28.xml"/><Relationship Id="rId4" Type="http://schemas.openxmlformats.org/officeDocument/2006/relationships/slideLayout" Target="../slideLayouts/slideLayout29.xml"/><Relationship Id="rId5" Type="http://schemas.openxmlformats.org/officeDocument/2006/relationships/slideLayout" Target="../slideLayouts/slideLayout30.xml"/><Relationship Id="rId6" Type="http://schemas.openxmlformats.org/officeDocument/2006/relationships/slideLayout" Target="../slideLayouts/slideLayout31.xml"/><Relationship Id="rId7" Type="http://schemas.openxmlformats.org/officeDocument/2006/relationships/slideLayout" Target="../slideLayouts/slideLayout32.xml"/><Relationship Id="rId8" Type="http://schemas.openxmlformats.org/officeDocument/2006/relationships/slideLayout" Target="../slideLayouts/slideLayout33.xml"/><Relationship Id="rId9" Type="http://schemas.openxmlformats.org/officeDocument/2006/relationships/slideLayout" Target="../slideLayouts/slideLayout34.xml"/><Relationship Id="rId10"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49.xml"/><Relationship Id="rId12" Type="http://schemas.openxmlformats.org/officeDocument/2006/relationships/slideLayout" Target="../slideLayouts/slideLayout50.xml"/><Relationship Id="rId13" Type="http://schemas.openxmlformats.org/officeDocument/2006/relationships/theme" Target="../theme/theme5.xml"/><Relationship Id="rId14" Type="http://schemas.openxmlformats.org/officeDocument/2006/relationships/image" Target="../media/image1.png"/><Relationship Id="rId1" Type="http://schemas.openxmlformats.org/officeDocument/2006/relationships/slideLayout" Target="../slideLayouts/slideLayout39.xml"/><Relationship Id="rId2" Type="http://schemas.openxmlformats.org/officeDocument/2006/relationships/slideLayout" Target="../slideLayouts/slideLayout40.xml"/><Relationship Id="rId3" Type="http://schemas.openxmlformats.org/officeDocument/2006/relationships/slideLayout" Target="../slideLayouts/slideLayout41.xml"/><Relationship Id="rId4" Type="http://schemas.openxmlformats.org/officeDocument/2006/relationships/slideLayout" Target="../slideLayouts/slideLayout42.xml"/><Relationship Id="rId5" Type="http://schemas.openxmlformats.org/officeDocument/2006/relationships/slideLayout" Target="../slideLayouts/slideLayout43.xml"/><Relationship Id="rId6" Type="http://schemas.openxmlformats.org/officeDocument/2006/relationships/slideLayout" Target="../slideLayouts/slideLayout44.xml"/><Relationship Id="rId7" Type="http://schemas.openxmlformats.org/officeDocument/2006/relationships/slideLayout" Target="../slideLayouts/slideLayout45.xml"/><Relationship Id="rId8" Type="http://schemas.openxmlformats.org/officeDocument/2006/relationships/slideLayout" Target="../slideLayouts/slideLayout46.xml"/><Relationship Id="rId9" Type="http://schemas.openxmlformats.org/officeDocument/2006/relationships/slideLayout" Target="../slideLayouts/slideLayout47.xml"/><Relationship Id="rId10"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1.xml"/><Relationship Id="rId12" Type="http://schemas.openxmlformats.org/officeDocument/2006/relationships/theme" Target="../theme/theme6.xml"/><Relationship Id="rId1" Type="http://schemas.openxmlformats.org/officeDocument/2006/relationships/slideLayout" Target="../slideLayouts/slideLayout51.xml"/><Relationship Id="rId2" Type="http://schemas.openxmlformats.org/officeDocument/2006/relationships/slideLayout" Target="../slideLayouts/slideLayout52.xml"/><Relationship Id="rId3" Type="http://schemas.openxmlformats.org/officeDocument/2006/relationships/slideLayout" Target="../slideLayouts/slideLayout53.xml"/><Relationship Id="rId4" Type="http://schemas.openxmlformats.org/officeDocument/2006/relationships/slideLayout" Target="../slideLayouts/slideLayout54.xml"/><Relationship Id="rId5" Type="http://schemas.openxmlformats.org/officeDocument/2006/relationships/slideLayout" Target="../slideLayouts/slideLayout55.xml"/><Relationship Id="rId6" Type="http://schemas.openxmlformats.org/officeDocument/2006/relationships/slideLayout" Target="../slideLayouts/slideLayout56.xml"/><Relationship Id="rId7" Type="http://schemas.openxmlformats.org/officeDocument/2006/relationships/slideLayout" Target="../slideLayouts/slideLayout57.xml"/><Relationship Id="rId8" Type="http://schemas.openxmlformats.org/officeDocument/2006/relationships/slideLayout" Target="../slideLayouts/slideLayout58.xml"/><Relationship Id="rId9" Type="http://schemas.openxmlformats.org/officeDocument/2006/relationships/slideLayout" Target="../slideLayouts/slideLayout59.xml"/><Relationship Id="rId10"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5F5F5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Times New Roman"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4B35E5B1-71B6-491B-AA1F-98EF77B6EEBC}"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5699" r:id="rId1"/>
    <p:sldLayoutId id="2147485700" r:id="rId2"/>
    <p:sldLayoutId id="2147485701" r:id="rId3"/>
    <p:sldLayoutId id="2147485702" r:id="rId4"/>
    <p:sldLayoutId id="2147485703" r:id="rId5"/>
    <p:sldLayoutId id="2147485704" r:id="rId6"/>
    <p:sldLayoutId id="2147485705" r:id="rId7"/>
    <p:sldLayoutId id="2147485706" r:id="rId8"/>
    <p:sldLayoutId id="2147485707" r:id="rId9"/>
    <p:sldLayoutId id="2147485708" r:id="rId10"/>
    <p:sldLayoutId id="2147485709" r:id="rId11"/>
  </p:sldLayoutIdLst>
  <p:transition xmlns:p14="http://schemas.microsoft.com/office/powerpoint/2010/main" spd="slow">
    <p:fade thruBlk="1"/>
  </p:transition>
  <p:hf hdr="0" ftr="0" dt="0"/>
  <p:txStyles>
    <p:titleStyle>
      <a:lvl1pPr algn="ctr" rtl="0" eaLnBrk="0" fontAlgn="base" hangingPunct="0">
        <a:spcBef>
          <a:spcPct val="0"/>
        </a:spcBef>
        <a:spcAft>
          <a:spcPct val="0"/>
        </a:spcAft>
        <a:defRPr sz="4400">
          <a:solidFill>
            <a:srgbClr val="FFFFFF"/>
          </a:solidFill>
          <a:effectLst>
            <a:outerShdw blurRad="38100" dist="38100" dir="2700000" algn="tl">
              <a:srgbClr val="000000">
                <a:alpha val="43137"/>
              </a:srgbClr>
            </a:outerShdw>
          </a:effectLst>
          <a:latin typeface="Arial"/>
          <a:ea typeface="MS PGothic" panose="020B0600070205080204" pitchFamily="34" charset="-128"/>
          <a:cs typeface="Arial"/>
        </a:defRPr>
      </a:lvl1pPr>
      <a:lvl2pPr algn="ctr" rtl="0" eaLnBrk="0" fontAlgn="base" hangingPunct="0">
        <a:spcBef>
          <a:spcPct val="0"/>
        </a:spcBef>
        <a:spcAft>
          <a:spcPct val="0"/>
        </a:spcAft>
        <a:defRPr sz="4400">
          <a:solidFill>
            <a:srgbClr val="FFFFFF"/>
          </a:solidFill>
          <a:latin typeface="Arial" charset="0"/>
          <a:ea typeface="MS PGothic" panose="020B0600070205080204" pitchFamily="34" charset="-128"/>
          <a:cs typeface="Geneva" charset="0"/>
        </a:defRPr>
      </a:lvl2pPr>
      <a:lvl3pPr algn="ctr" rtl="0" eaLnBrk="0" fontAlgn="base" hangingPunct="0">
        <a:spcBef>
          <a:spcPct val="0"/>
        </a:spcBef>
        <a:spcAft>
          <a:spcPct val="0"/>
        </a:spcAft>
        <a:defRPr sz="4400">
          <a:solidFill>
            <a:srgbClr val="FFFFFF"/>
          </a:solidFill>
          <a:latin typeface="Arial" charset="0"/>
          <a:ea typeface="MS PGothic" panose="020B0600070205080204" pitchFamily="34" charset="-128"/>
          <a:cs typeface="Geneva" charset="0"/>
        </a:defRPr>
      </a:lvl3pPr>
      <a:lvl4pPr algn="ctr" rtl="0" eaLnBrk="0" fontAlgn="base" hangingPunct="0">
        <a:spcBef>
          <a:spcPct val="0"/>
        </a:spcBef>
        <a:spcAft>
          <a:spcPct val="0"/>
        </a:spcAft>
        <a:defRPr sz="4400">
          <a:solidFill>
            <a:srgbClr val="FFFFFF"/>
          </a:solidFill>
          <a:latin typeface="Arial" charset="0"/>
          <a:ea typeface="MS PGothic" panose="020B0600070205080204" pitchFamily="34" charset="-128"/>
          <a:cs typeface="Geneva" charset="0"/>
        </a:defRPr>
      </a:lvl4pPr>
      <a:lvl5pPr algn="ctr" rtl="0" eaLnBrk="0" fontAlgn="base" hangingPunct="0">
        <a:spcBef>
          <a:spcPct val="0"/>
        </a:spcBef>
        <a:spcAft>
          <a:spcPct val="0"/>
        </a:spcAft>
        <a:defRPr sz="4400">
          <a:solidFill>
            <a:srgbClr val="FFFFFF"/>
          </a:solidFill>
          <a:latin typeface="Arial" charset="0"/>
          <a:ea typeface="MS PGothic" panose="020B0600070205080204" pitchFamily="34" charset="-128"/>
          <a:cs typeface="Geneva" charset="0"/>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rgbClr val="FFFFFF"/>
          </a:solidFill>
          <a:effectLst>
            <a:outerShdw blurRad="38100" dist="38100" dir="2700000" algn="tl">
              <a:srgbClr val="000000">
                <a:alpha val="43137"/>
              </a:srgbClr>
            </a:outerShdw>
          </a:effectLst>
          <a:latin typeface="Arial"/>
          <a:ea typeface="MS PGothic" panose="020B0600070205080204" pitchFamily="34" charset="-128"/>
          <a:cs typeface="Arial"/>
        </a:defRPr>
      </a:lvl1pPr>
      <a:lvl2pPr marL="742950" indent="-285750" algn="l" rtl="0" eaLnBrk="0" fontAlgn="base" hangingPunct="0">
        <a:spcBef>
          <a:spcPct val="20000"/>
        </a:spcBef>
        <a:spcAft>
          <a:spcPct val="0"/>
        </a:spcAft>
        <a:buChar char="–"/>
        <a:defRPr sz="2800">
          <a:solidFill>
            <a:srgbClr val="FFFFFF"/>
          </a:solidFill>
          <a:effectLst>
            <a:outerShdw blurRad="38100" dist="38100" dir="2700000" algn="tl">
              <a:srgbClr val="000000">
                <a:alpha val="43137"/>
              </a:srgbClr>
            </a:outerShdw>
          </a:effectLst>
          <a:latin typeface="Arial"/>
          <a:ea typeface="Geneva" charset="-128"/>
          <a:cs typeface="Arial"/>
        </a:defRPr>
      </a:lvl2pPr>
      <a:lvl3pPr marL="1143000" indent="-228600" algn="l" rtl="0" eaLnBrk="0" fontAlgn="base" hangingPunct="0">
        <a:spcBef>
          <a:spcPct val="20000"/>
        </a:spcBef>
        <a:spcAft>
          <a:spcPct val="0"/>
        </a:spcAft>
        <a:buChar char="•"/>
        <a:defRPr sz="2400">
          <a:solidFill>
            <a:srgbClr val="FFFFFF"/>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sz="2000">
          <a:solidFill>
            <a:srgbClr val="FFFFFF"/>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sz="2000">
          <a:solidFill>
            <a:srgbClr val="FFFFFF"/>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Geneva" charset="-128"/>
        </a:defRPr>
      </a:lvl6pPr>
      <a:lvl7pPr marL="2971800" indent="-228600" algn="l" rtl="0" eaLnBrk="0" fontAlgn="base" hangingPunct="0">
        <a:spcBef>
          <a:spcPct val="20000"/>
        </a:spcBef>
        <a:spcAft>
          <a:spcPct val="0"/>
        </a:spcAft>
        <a:buChar char="»"/>
        <a:defRPr sz="2000">
          <a:solidFill>
            <a:schemeClr val="tx1"/>
          </a:solidFill>
          <a:latin typeface="+mn-lt"/>
          <a:ea typeface="Geneva" charset="-128"/>
        </a:defRPr>
      </a:lvl7pPr>
      <a:lvl8pPr marL="3429000" indent="-228600" algn="l" rtl="0" eaLnBrk="0" fontAlgn="base" hangingPunct="0">
        <a:spcBef>
          <a:spcPct val="20000"/>
        </a:spcBef>
        <a:spcAft>
          <a:spcPct val="0"/>
        </a:spcAft>
        <a:buChar char="»"/>
        <a:defRPr sz="2000">
          <a:solidFill>
            <a:schemeClr val="tx1"/>
          </a:solidFill>
          <a:latin typeface="+mn-lt"/>
          <a:ea typeface="Geneva" charset="-128"/>
        </a:defRPr>
      </a:lvl8pPr>
      <a:lvl9pPr marL="3886200" indent="-228600" algn="l" rtl="0" eaLnBrk="0" fontAlgn="base" hangingPunct="0">
        <a:spcBef>
          <a:spcPct val="20000"/>
        </a:spcBef>
        <a:spcAft>
          <a:spcPct val="0"/>
        </a:spcAft>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2A1B07FC-0F5D-4509-AB5C-B6C124C97490}"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5722" r:id="rId1"/>
    <p:sldLayoutId id="2147485723" r:id="rId2"/>
    <p:sldLayoutId id="2147485724" r:id="rId3"/>
    <p:sldLayoutId id="2147485725" r:id="rId4"/>
    <p:sldLayoutId id="2147485726" r:id="rId5"/>
    <p:sldLayoutId id="2147485727" r:id="rId6"/>
    <p:sldLayoutId id="2147485728" r:id="rId7"/>
    <p:sldLayoutId id="2147485729" r:id="rId8"/>
    <p:sldLayoutId id="2147485730" r:id="rId9"/>
    <p:sldLayoutId id="2147485731" r:id="rId10"/>
    <p:sldLayoutId id="2147485732" r:id="rId11"/>
    <p:sldLayoutId id="2147485733" r:id="rId12"/>
    <p:sldLayoutId id="2147485734" r:id="rId13"/>
  </p:sldLayoutIdLst>
  <p:hf hdr="0" ftr="0" dt="0"/>
  <p:txStyles>
    <p:titleStyle>
      <a:lvl1pPr algn="ctr" rtl="0" eaLnBrk="0" fontAlgn="base" hangingPunct="0">
        <a:spcBef>
          <a:spcPct val="0"/>
        </a:spcBef>
        <a:spcAft>
          <a:spcPct val="0"/>
        </a:spcAft>
        <a:defRPr sz="4400">
          <a:solidFill>
            <a:schemeClr val="bg1"/>
          </a:solidFill>
          <a:latin typeface="Arial"/>
          <a:ea typeface="MS PGothic" panose="020B0600070205080204" pitchFamily="34" charset="-128"/>
          <a:cs typeface="Arial"/>
        </a:defRPr>
      </a:lvl1pPr>
      <a:lvl2pPr algn="ctr" rtl="0" eaLnBrk="0" fontAlgn="base" hangingPunct="0">
        <a:spcBef>
          <a:spcPct val="0"/>
        </a:spcBef>
        <a:spcAft>
          <a:spcPct val="0"/>
        </a:spcAft>
        <a:defRPr sz="4400">
          <a:solidFill>
            <a:schemeClr val="bg1"/>
          </a:solidFill>
          <a:latin typeface="Arial" charset="0"/>
          <a:ea typeface="MS PGothic" panose="020B0600070205080204" pitchFamily="34"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MS PGothic" panose="020B0600070205080204" pitchFamily="34"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MS PGothic" panose="020B0600070205080204" pitchFamily="34"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MS PGothic" panose="020B0600070205080204" pitchFamily="34"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MS PGothic" panose="020B0600070205080204" pitchFamily="34"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MS PGothic" panose="020B0600070205080204" pitchFamily="34"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MS PGothic" panose="020B0600070205080204" pitchFamily="34" charset="-128"/>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MS PGothic" panose="020B0600070205080204" pitchFamily="34"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66"/>
            </a:gs>
            <a:gs pos="100000">
              <a:schemeClr val="bg1"/>
            </a:gs>
          </a:gsLst>
          <a:lin ang="5400000" scaled="1"/>
        </a:gradFill>
        <a:effectLst/>
      </p:bgPr>
    </p:bg>
    <p:spTree>
      <p:nvGrpSpPr>
        <p:cNvPr id="1" name=""/>
        <p:cNvGrpSpPr/>
        <p:nvPr/>
      </p:nvGrpSpPr>
      <p:grpSpPr>
        <a:xfrm>
          <a:off x="0" y="0"/>
          <a:ext cx="0" cy="0"/>
          <a:chOff x="0" y="0"/>
          <a:chExt cx="0" cy="0"/>
        </a:xfrm>
      </p:grpSpPr>
      <p:grpSp>
        <p:nvGrpSpPr>
          <p:cNvPr id="27650" name="Group 2"/>
          <p:cNvGrpSpPr>
            <a:grpSpLocks/>
          </p:cNvGrpSpPr>
          <p:nvPr/>
        </p:nvGrpSpPr>
        <p:grpSpPr bwMode="auto">
          <a:xfrm>
            <a:off x="0" y="0"/>
            <a:ext cx="9145588" cy="6845300"/>
            <a:chOff x="0" y="0"/>
            <a:chExt cx="5761" cy="4312"/>
          </a:xfrm>
        </p:grpSpPr>
        <p:sp>
          <p:nvSpPr>
            <p:cNvPr id="27653"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l" eaLnBrk="1" hangingPunct="1"/>
              <a:endParaRPr lang="en-US" altLang="en-US">
                <a:solidFill>
                  <a:srgbClr val="FFFFFF"/>
                </a:solidFill>
              </a:endParaRPr>
            </a:p>
          </p:txBody>
        </p:sp>
        <p:sp useBgFill="1">
          <p:nvSpPr>
            <p:cNvPr id="27654"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sp>
        <p:nvSpPr>
          <p:cNvPr id="27651"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ctr" anchorCtr="0" compatLnSpc="1">
            <a:prstTxWarp prst="textNoShape">
              <a:avLst/>
            </a:prstTxWarp>
          </a:bodyPr>
          <a:lstStyle/>
          <a:p>
            <a:pPr lvl="0"/>
            <a:r>
              <a:rPr lang="en-US" altLang="en-US" smtClean="0"/>
              <a:t>Click to edit Master title style</a:t>
            </a:r>
          </a:p>
        </p:txBody>
      </p:sp>
      <p:sp>
        <p:nvSpPr>
          <p:cNvPr id="27652"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dk2" tx1="lt1" bg2="dk1" tx2="lt2" accent1="accent1" accent2="accent2" accent3="accent3" accent4="accent4" accent5="accent5" accent6="accent6" hlink="hlink" folHlink="folHlink"/>
  <p:sldLayoutIdLst>
    <p:sldLayoutId id="2147485710" r:id="rId1"/>
  </p:sldLayoutIdLst>
  <p:hf hdr="0" ftr="0" dt="0"/>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ＭＳ Ｐゴシック" pitchFamily="24" charset="-128"/>
        </a:defRPr>
      </a:lvl1pPr>
      <a:lvl2pPr algn="ctr" rtl="0" eaLnBrk="0" fontAlgn="base" hangingPunct="0">
        <a:spcBef>
          <a:spcPct val="0"/>
        </a:spcBef>
        <a:spcAft>
          <a:spcPct val="0"/>
        </a:spcAft>
        <a:defRPr sz="4400">
          <a:solidFill>
            <a:schemeClr val="tx2"/>
          </a:solidFill>
          <a:latin typeface="Arial" pitchFamily="-112" charset="0"/>
          <a:ea typeface="MS PGothic" panose="020B0600070205080204" pitchFamily="34" charset="-128"/>
          <a:cs typeface="ＭＳ Ｐゴシック" pitchFamily="24" charset="-128"/>
        </a:defRPr>
      </a:lvl2pPr>
      <a:lvl3pPr algn="ctr" rtl="0" eaLnBrk="0" fontAlgn="base" hangingPunct="0">
        <a:spcBef>
          <a:spcPct val="0"/>
        </a:spcBef>
        <a:spcAft>
          <a:spcPct val="0"/>
        </a:spcAft>
        <a:defRPr sz="4400">
          <a:solidFill>
            <a:schemeClr val="tx2"/>
          </a:solidFill>
          <a:latin typeface="Arial" pitchFamily="-112" charset="0"/>
          <a:ea typeface="MS PGothic" panose="020B0600070205080204" pitchFamily="34" charset="-128"/>
          <a:cs typeface="ＭＳ Ｐゴシック" pitchFamily="24" charset="-128"/>
        </a:defRPr>
      </a:lvl3pPr>
      <a:lvl4pPr algn="ctr" rtl="0" eaLnBrk="0" fontAlgn="base" hangingPunct="0">
        <a:spcBef>
          <a:spcPct val="0"/>
        </a:spcBef>
        <a:spcAft>
          <a:spcPct val="0"/>
        </a:spcAft>
        <a:defRPr sz="4400">
          <a:solidFill>
            <a:schemeClr val="tx2"/>
          </a:solidFill>
          <a:latin typeface="Arial" pitchFamily="-112" charset="0"/>
          <a:ea typeface="MS PGothic" panose="020B0600070205080204" pitchFamily="34" charset="-128"/>
          <a:cs typeface="ＭＳ Ｐゴシック" pitchFamily="24" charset="-128"/>
        </a:defRPr>
      </a:lvl4pPr>
      <a:lvl5pPr algn="ctr" rtl="0" eaLnBrk="0" fontAlgn="base" hangingPunct="0">
        <a:spcBef>
          <a:spcPct val="0"/>
        </a:spcBef>
        <a:spcAft>
          <a:spcPct val="0"/>
        </a:spcAft>
        <a:defRPr sz="4400">
          <a:solidFill>
            <a:schemeClr val="tx2"/>
          </a:solidFill>
          <a:latin typeface="Arial" pitchFamily="-112" charset="0"/>
          <a:ea typeface="MS PGothic" panose="020B0600070205080204" pitchFamily="34" charset="-128"/>
          <a:cs typeface="ＭＳ Ｐゴシック" pitchFamily="24"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2"/>
        <a:buChar char="n"/>
        <a:defRPr sz="3200">
          <a:solidFill>
            <a:schemeClr val="tx1"/>
          </a:solidFill>
          <a:latin typeface="+mn-lt"/>
          <a:ea typeface="MS PGothic" panose="020B0600070205080204" pitchFamily="34" charset="-128"/>
          <a:cs typeface="MS PGothic" panose="020B0600070205080204" pitchFamily="34"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MS PGothic" panose="020B0600070205080204" pitchFamily="34" charset="-128"/>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09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spcBef>
                <a:spcPct val="0"/>
              </a:spcBef>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092B234C-795E-4878-9F9D-7F3884E6ACCE}"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5746" r:id="rId1"/>
    <p:sldLayoutId id="2147485747" r:id="rId2"/>
    <p:sldLayoutId id="2147485748" r:id="rId3"/>
    <p:sldLayoutId id="2147485749" r:id="rId4"/>
    <p:sldLayoutId id="2147485750" r:id="rId5"/>
    <p:sldLayoutId id="2147485751" r:id="rId6"/>
    <p:sldLayoutId id="2147485752" r:id="rId7"/>
    <p:sldLayoutId id="2147485753" r:id="rId8"/>
    <p:sldLayoutId id="2147485754" r:id="rId9"/>
    <p:sldLayoutId id="2147485755" r:id="rId10"/>
    <p:sldLayoutId id="2147485756" r:id="rId11"/>
    <p:sldLayoutId id="2147485757" r:id="rId12"/>
    <p:sldLayoutId id="2147485758" r:id="rId13"/>
  </p:sldLayoutIdLst>
  <p:hf hdr="0" ftr="0" dt="0"/>
  <p:txStyles>
    <p:titleStyle>
      <a:lvl1pPr algn="ctr" rtl="0" eaLnBrk="0" fontAlgn="base" hangingPunct="0">
        <a:spcBef>
          <a:spcPct val="0"/>
        </a:spcBef>
        <a:spcAft>
          <a:spcPct val="0"/>
        </a:spcAft>
        <a:defRPr sz="4400">
          <a:solidFill>
            <a:schemeClr val="tx2"/>
          </a:solidFill>
          <a:latin typeface="Arial"/>
          <a:ea typeface="MS PGothic" panose="020B0600070205080204" pitchFamily="34" charset="-128"/>
          <a:cs typeface="Arial"/>
        </a:defRPr>
      </a:lvl1pPr>
      <a:lvl2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panose="020B0600070205080204" pitchFamily="34"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S PGothic" panose="020B0600070205080204" pitchFamily="34"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S PGothic" panose="020B0600070205080204" pitchFamily="34"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S PGothic" panose="020B0600070205080204" pitchFamily="34"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S PGothic" panose="020B0600070205080204" pitchFamily="34"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2F2F47"/>
            </a:gs>
          </a:gsLst>
          <a:lin ang="2700000" scaled="1"/>
        </a:gradFill>
        <a:effectLst/>
      </p:bgPr>
    </p:bg>
    <p:spTree>
      <p:nvGrpSpPr>
        <p:cNvPr id="1" name=""/>
        <p:cNvGrpSpPr/>
        <p:nvPr/>
      </p:nvGrpSpPr>
      <p:grpSpPr>
        <a:xfrm>
          <a:off x="0" y="0"/>
          <a:ext cx="0" cy="0"/>
          <a:chOff x="0" y="0"/>
          <a:chExt cx="0" cy="0"/>
        </a:xfrm>
      </p:grpSpPr>
      <p:grpSp>
        <p:nvGrpSpPr>
          <p:cNvPr id="55298" name="Group 2"/>
          <p:cNvGrpSpPr>
            <a:grpSpLocks/>
          </p:cNvGrpSpPr>
          <p:nvPr/>
        </p:nvGrpSpPr>
        <p:grpSpPr bwMode="auto">
          <a:xfrm>
            <a:off x="-496888" y="1308100"/>
            <a:ext cx="10429876" cy="5908675"/>
            <a:chOff x="-313" y="824"/>
            <a:chExt cx="6570" cy="3722"/>
          </a:xfrm>
        </p:grpSpPr>
        <p:sp>
          <p:nvSpPr>
            <p:cNvPr id="192515" name="Rectangle 3"/>
            <p:cNvSpPr>
              <a:spLocks noChangeArrowheads="1"/>
            </p:cNvSpPr>
            <p:nvPr userDrawn="1"/>
          </p:nvSpPr>
          <p:spPr bwMode="hidden">
            <a:xfrm rot="20798144" flipV="1">
              <a:off x="-14" y="1033"/>
              <a:ext cx="1744"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defRPr/>
              </a:pPr>
              <a:endParaRPr lang="en-US" sz="180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16" name="Rectangle 4"/>
            <p:cNvSpPr>
              <a:spLocks noChangeArrowheads="1"/>
            </p:cNvSpPr>
            <p:nvPr userDrawn="1"/>
          </p:nvSpPr>
          <p:spPr bwMode="hidden">
            <a:xfrm rot="20774366" flipV="1">
              <a:off x="-24" y="1127"/>
              <a:ext cx="203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defRPr/>
              </a:pPr>
              <a:endParaRPr lang="en-US" sz="180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17" name="Rectangle 5"/>
            <p:cNvSpPr>
              <a:spLocks noChangeArrowheads="1"/>
            </p:cNvSpPr>
            <p:nvPr userDrawn="1"/>
          </p:nvSpPr>
          <p:spPr bwMode="hidden">
            <a:xfrm rot="20757421" flipV="1">
              <a:off x="-27" y="1198"/>
              <a:ext cx="224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defRPr/>
              </a:pPr>
              <a:endParaRPr lang="en-US" sz="180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18" name="Rectangle 6"/>
            <p:cNvSpPr>
              <a:spLocks noChangeArrowheads="1"/>
            </p:cNvSpPr>
            <p:nvPr userDrawn="1"/>
          </p:nvSpPr>
          <p:spPr bwMode="hidden">
            <a:xfrm rot="20684206" flipV="1">
              <a:off x="-43" y="1283"/>
              <a:ext cx="247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defRPr/>
              </a:pPr>
              <a:endParaRPr lang="en-US" sz="180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19" name="Rectangle 7"/>
            <p:cNvSpPr>
              <a:spLocks noChangeArrowheads="1"/>
            </p:cNvSpPr>
            <p:nvPr userDrawn="1"/>
          </p:nvSpPr>
          <p:spPr bwMode="hidden">
            <a:xfrm rot="20631226" flipV="1">
              <a:off x="-51" y="1397"/>
              <a:ext cx="2770"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defRPr/>
              </a:pPr>
              <a:endParaRPr lang="en-US" sz="180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20" name="Rectangle 8"/>
            <p:cNvSpPr>
              <a:spLocks noChangeArrowheads="1"/>
            </p:cNvSpPr>
            <p:nvPr userDrawn="1"/>
          </p:nvSpPr>
          <p:spPr bwMode="hidden">
            <a:xfrm rot="20554235" flipV="1">
              <a:off x="-65" y="1523"/>
              <a:ext cx="3058"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defRPr/>
              </a:pPr>
              <a:endParaRPr lang="en-US" sz="180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21" name="Rectangle 9"/>
            <p:cNvSpPr>
              <a:spLocks noChangeArrowheads="1"/>
            </p:cNvSpPr>
            <p:nvPr userDrawn="1"/>
          </p:nvSpPr>
          <p:spPr bwMode="hidden">
            <a:xfrm rot="20466593" flipV="1">
              <a:off x="-93" y="1694"/>
              <a:ext cx="340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defRPr/>
              </a:pPr>
              <a:endParaRPr lang="en-US" sz="180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22" name="Rectangle 10"/>
            <p:cNvSpPr>
              <a:spLocks noChangeArrowheads="1"/>
            </p:cNvSpPr>
            <p:nvPr userDrawn="1"/>
          </p:nvSpPr>
          <p:spPr bwMode="hidden">
            <a:xfrm rot="20343219" flipV="1">
              <a:off x="-99" y="1863"/>
              <a:ext cx="3749" cy="6"/>
            </a:xfrm>
            <a:prstGeom prst="rect">
              <a:avLst/>
            </a:prstGeom>
            <a:gradFill rotWithShape="0">
              <a:gsLst>
                <a:gs pos="0">
                  <a:schemeClr val="bg1"/>
                </a:gs>
                <a:gs pos="100000">
                  <a:schemeClr val="bg1">
                    <a:gamma/>
                    <a:shade val="84706"/>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23" name="Rectangle 11"/>
            <p:cNvSpPr>
              <a:spLocks noChangeArrowheads="1"/>
            </p:cNvSpPr>
            <p:nvPr userDrawn="1"/>
          </p:nvSpPr>
          <p:spPr bwMode="hidden">
            <a:xfrm rot="20211065" flipV="1">
              <a:off x="-165" y="2053"/>
              <a:ext cx="4209" cy="6"/>
            </a:xfrm>
            <a:prstGeom prst="rect">
              <a:avLst/>
            </a:prstGeom>
            <a:gradFill rotWithShape="0">
              <a:gsLst>
                <a:gs pos="0">
                  <a:schemeClr val="bg1"/>
                </a:gs>
                <a:gs pos="100000">
                  <a:schemeClr val="bg1">
                    <a:gamma/>
                    <a:shade val="75686"/>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24" name="Rectangle 12"/>
            <p:cNvSpPr>
              <a:spLocks noChangeArrowheads="1"/>
            </p:cNvSpPr>
            <p:nvPr userDrawn="1"/>
          </p:nvSpPr>
          <p:spPr bwMode="hidden">
            <a:xfrm rot="20102912" flipV="1">
              <a:off x="-214" y="2289"/>
              <a:ext cx="4612"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25" name="Rectangle 13"/>
            <p:cNvSpPr>
              <a:spLocks noChangeArrowheads="1"/>
            </p:cNvSpPr>
            <p:nvPr userDrawn="1"/>
          </p:nvSpPr>
          <p:spPr bwMode="hidden">
            <a:xfrm rot="19923405" flipV="1">
              <a:off x="-313" y="2617"/>
              <a:ext cx="5200"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26" name="Rectangle 14"/>
            <p:cNvSpPr>
              <a:spLocks noChangeArrowheads="1"/>
            </p:cNvSpPr>
            <p:nvPr userDrawn="1"/>
          </p:nvSpPr>
          <p:spPr bwMode="hidden">
            <a:xfrm rot="19686284" flipV="1">
              <a:off x="9" y="2881"/>
              <a:ext cx="5401" cy="6"/>
            </a:xfrm>
            <a:prstGeom prst="rect">
              <a:avLst/>
            </a:prstGeom>
            <a:gradFill rotWithShape="0">
              <a:gsLst>
                <a:gs pos="0">
                  <a:schemeClr val="bg1"/>
                </a:gs>
                <a:gs pos="100000">
                  <a:schemeClr val="bg1">
                    <a:gamma/>
                    <a:shade val="46275"/>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27" name="Rectangle 15"/>
            <p:cNvSpPr>
              <a:spLocks noChangeArrowheads="1"/>
            </p:cNvSpPr>
            <p:nvPr userDrawn="1"/>
          </p:nvSpPr>
          <p:spPr bwMode="hidden">
            <a:xfrm rot="19383534" flipV="1">
              <a:off x="1319" y="2928"/>
              <a:ext cx="4612" cy="6"/>
            </a:xfrm>
            <a:prstGeom prst="rect">
              <a:avLst/>
            </a:prstGeom>
            <a:gradFill rotWithShape="0">
              <a:gsLst>
                <a:gs pos="0">
                  <a:schemeClr val="bg1"/>
                </a:gs>
                <a:gs pos="100000">
                  <a:schemeClr val="bg1">
                    <a:gamma/>
                    <a:shade val="30196"/>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28" name="Rectangle 16"/>
            <p:cNvSpPr>
              <a:spLocks noChangeArrowheads="1"/>
            </p:cNvSpPr>
            <p:nvPr userDrawn="1"/>
          </p:nvSpPr>
          <p:spPr bwMode="hidden">
            <a:xfrm rot="18994182" flipV="1">
              <a:off x="2681" y="3071"/>
              <a:ext cx="3576" cy="6"/>
            </a:xfrm>
            <a:prstGeom prst="rect">
              <a:avLst/>
            </a:prstGeom>
            <a:gradFill rotWithShape="0">
              <a:gsLst>
                <a:gs pos="0">
                  <a:schemeClr val="bg1"/>
                </a:gs>
                <a:gs pos="100000">
                  <a:schemeClr val="bg1">
                    <a:gamma/>
                    <a:shade val="3137"/>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29" name="Rectangle 17"/>
            <p:cNvSpPr>
              <a:spLocks noChangeArrowheads="1"/>
            </p:cNvSpPr>
            <p:nvPr userDrawn="1"/>
          </p:nvSpPr>
          <p:spPr bwMode="hidden">
            <a:xfrm rot="18603245" flipV="1">
              <a:off x="4053" y="3503"/>
              <a:ext cx="2079"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eaLnBrk="1" hangingPunct="1">
                <a:defRPr/>
              </a:pPr>
              <a:endParaRPr lang="en-US" sz="180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30" name="Rectangle 18"/>
            <p:cNvSpPr>
              <a:spLocks noChangeArrowheads="1"/>
            </p:cNvSpPr>
            <p:nvPr userDrawn="1"/>
          </p:nvSpPr>
          <p:spPr bwMode="hidden">
            <a:xfrm rot="39991575" flipH="1" flipV="1">
              <a:off x="5368" y="4167"/>
              <a:ext cx="501"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eaLnBrk="1" hangingPunct="1">
                <a:defRPr/>
              </a:pPr>
              <a:endParaRPr lang="en-US" sz="180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31" name="Rectangle 19"/>
            <p:cNvSpPr>
              <a:spLocks noChangeArrowheads="1"/>
            </p:cNvSpPr>
            <p:nvPr userDrawn="1"/>
          </p:nvSpPr>
          <p:spPr bwMode="hidden">
            <a:xfrm rot="-20541361">
              <a:off x="-146" y="2360"/>
              <a:ext cx="6046"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a:lstStyle/>
            <a:p>
              <a:pPr eaLnBrk="1" hangingPunct="1">
                <a:defRPr/>
              </a:pPr>
              <a:endParaRPr lang="en-US" sz="180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32" name="Rectangle 20"/>
            <p:cNvSpPr>
              <a:spLocks noChangeArrowheads="1"/>
            </p:cNvSpPr>
            <p:nvPr userDrawn="1"/>
          </p:nvSpPr>
          <p:spPr bwMode="hidden">
            <a:xfrm rot="-20036206">
              <a:off x="-198" y="3396"/>
              <a:ext cx="4142"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eaLnBrk="1" hangingPunct="1">
                <a:defRPr/>
              </a:pPr>
              <a:endParaRPr lang="en-US" sz="180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33" name="Rectangle 21"/>
            <p:cNvSpPr>
              <a:spLocks noChangeArrowheads="1"/>
            </p:cNvSpPr>
            <p:nvPr userDrawn="1"/>
          </p:nvSpPr>
          <p:spPr bwMode="hidden">
            <a:xfrm rot="1732981">
              <a:off x="-165" y="3624"/>
              <a:ext cx="2804"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eaLnBrk="1" hangingPunct="1">
                <a:defRPr/>
              </a:pPr>
              <a:endParaRPr lang="en-US" sz="180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34" name="Rectangle 22"/>
            <p:cNvSpPr>
              <a:spLocks noChangeArrowheads="1"/>
            </p:cNvSpPr>
            <p:nvPr userDrawn="1"/>
          </p:nvSpPr>
          <p:spPr bwMode="hidden">
            <a:xfrm rot="1969083">
              <a:off x="-110" y="3922"/>
              <a:ext cx="1400"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a:lstStyle/>
            <a:p>
              <a:pPr eaLnBrk="1" hangingPunct="1">
                <a:defRPr/>
              </a:pPr>
              <a:endParaRPr lang="en-US" sz="180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35" name="Rectangle 23"/>
            <p:cNvSpPr>
              <a:spLocks noChangeArrowheads="1"/>
            </p:cNvSpPr>
            <p:nvPr userDrawn="1"/>
          </p:nvSpPr>
          <p:spPr bwMode="hidden">
            <a:xfrm rot="-20213826">
              <a:off x="-216" y="3221"/>
              <a:ext cx="5477" cy="6"/>
            </a:xfrm>
            <a:prstGeom prst="rect">
              <a:avLst/>
            </a:prstGeom>
            <a:gradFill rotWithShape="0">
              <a:gsLst>
                <a:gs pos="0">
                  <a:schemeClr val="bg1"/>
                </a:gs>
                <a:gs pos="100000">
                  <a:schemeClr val="bg1">
                    <a:gamma/>
                    <a:shade val="48627"/>
                    <a:invGamma/>
                  </a:schemeClr>
                </a:gs>
              </a:gsLst>
              <a:lin ang="2700000" scaled="1"/>
            </a:gradFill>
            <a:ln w="9525">
              <a:noFill/>
              <a:miter lim="800000"/>
              <a:headEnd/>
              <a:tailEnd/>
            </a:ln>
            <a:effectLst/>
          </p:spPr>
          <p:txBody>
            <a:bodyPr/>
            <a:lstStyle/>
            <a:p>
              <a:pPr eaLnBrk="1" hangingPunct="1">
                <a:defRPr/>
              </a:pPr>
              <a:endParaRPr lang="en-US" sz="180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36" name="Rectangle 24"/>
            <p:cNvSpPr>
              <a:spLocks noChangeArrowheads="1"/>
            </p:cNvSpPr>
            <p:nvPr userDrawn="1"/>
          </p:nvSpPr>
          <p:spPr bwMode="hidden">
            <a:xfrm rot="22583969">
              <a:off x="-115" y="2129"/>
              <a:ext cx="6016" cy="6"/>
            </a:xfrm>
            <a:prstGeom prst="rect">
              <a:avLst/>
            </a:prstGeom>
            <a:gradFill rotWithShape="0">
              <a:gsLst>
                <a:gs pos="0">
                  <a:schemeClr val="bg1"/>
                </a:gs>
                <a:gs pos="100000">
                  <a:schemeClr val="bg1">
                    <a:gamma/>
                    <a:shade val="57647"/>
                    <a:invGamma/>
                  </a:schemeClr>
                </a:gs>
              </a:gsLst>
              <a:lin ang="0" scaled="1"/>
            </a:gradFill>
            <a:ln w="9525">
              <a:noFill/>
              <a:miter lim="800000"/>
              <a:headEnd/>
              <a:tailEnd/>
            </a:ln>
            <a:effectLst/>
          </p:spPr>
          <p:txBody>
            <a:bodyPr/>
            <a:lstStyle/>
            <a:p>
              <a:pPr eaLnBrk="1" hangingPunct="1">
                <a:defRPr/>
              </a:pPr>
              <a:endParaRPr lang="en-US" sz="180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37" name="Rectangle 25"/>
            <p:cNvSpPr>
              <a:spLocks noChangeArrowheads="1"/>
            </p:cNvSpPr>
            <p:nvPr userDrawn="1"/>
          </p:nvSpPr>
          <p:spPr bwMode="hidden">
            <a:xfrm rot="930109" flipV="1">
              <a:off x="80" y="1946"/>
              <a:ext cx="575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38" name="Rectangle 26"/>
            <p:cNvSpPr>
              <a:spLocks noChangeArrowheads="1"/>
            </p:cNvSpPr>
            <p:nvPr userDrawn="1"/>
          </p:nvSpPr>
          <p:spPr bwMode="hidden">
            <a:xfrm rot="-20731987">
              <a:off x="374" y="1802"/>
              <a:ext cx="5475"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eaLnBrk="1" hangingPunct="1">
                <a:defRPr/>
              </a:pPr>
              <a:endParaRPr lang="en-US" sz="180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39" name="Rectangle 27"/>
            <p:cNvSpPr>
              <a:spLocks noChangeArrowheads="1"/>
            </p:cNvSpPr>
            <p:nvPr userDrawn="1"/>
          </p:nvSpPr>
          <p:spPr bwMode="hidden">
            <a:xfrm rot="-64024402">
              <a:off x="848" y="1582"/>
              <a:ext cx="497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eaLnBrk="1" hangingPunct="1">
                <a:defRPr/>
              </a:pPr>
              <a:endParaRPr lang="en-US" sz="180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40" name="Rectangle 28"/>
            <p:cNvSpPr>
              <a:spLocks noChangeArrowheads="1"/>
            </p:cNvSpPr>
            <p:nvPr userDrawn="1"/>
          </p:nvSpPr>
          <p:spPr bwMode="hidden">
            <a:xfrm rot="-42464612">
              <a:off x="1053" y="1476"/>
              <a:ext cx="4759"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eaLnBrk="1" hangingPunct="1">
                <a:defRPr/>
              </a:pPr>
              <a:endParaRPr lang="en-US" sz="180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41" name="Rectangle 29"/>
            <p:cNvSpPr>
              <a:spLocks noChangeArrowheads="1"/>
            </p:cNvSpPr>
            <p:nvPr userDrawn="1"/>
          </p:nvSpPr>
          <p:spPr bwMode="hidden">
            <a:xfrm rot="-20907336">
              <a:off x="1244" y="1377"/>
              <a:ext cx="4557"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a:lstStyle/>
            <a:p>
              <a:pPr eaLnBrk="1" hangingPunct="1">
                <a:defRPr/>
              </a:pPr>
              <a:endParaRPr lang="en-US" sz="180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42" name="Rectangle 30"/>
            <p:cNvSpPr>
              <a:spLocks noChangeArrowheads="1"/>
            </p:cNvSpPr>
            <p:nvPr userDrawn="1"/>
          </p:nvSpPr>
          <p:spPr bwMode="hidden">
            <a:xfrm rot="655690" flipV="1">
              <a:off x="1487" y="1305"/>
              <a:ext cx="431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43" name="Rectangle 31"/>
            <p:cNvSpPr>
              <a:spLocks noChangeArrowheads="1"/>
            </p:cNvSpPr>
            <p:nvPr userDrawn="1"/>
          </p:nvSpPr>
          <p:spPr bwMode="hidden">
            <a:xfrm rot="636921" flipV="1">
              <a:off x="1650" y="1218"/>
              <a:ext cx="415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44" name="Rectangle 32"/>
            <p:cNvSpPr>
              <a:spLocks noChangeArrowheads="1"/>
            </p:cNvSpPr>
            <p:nvPr userDrawn="1"/>
          </p:nvSpPr>
          <p:spPr bwMode="hidden">
            <a:xfrm rot="803987" flipV="1">
              <a:off x="611" y="1684"/>
              <a:ext cx="5204"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45" name="Rectangle 33"/>
            <p:cNvSpPr>
              <a:spLocks noChangeArrowheads="1"/>
            </p:cNvSpPr>
            <p:nvPr userDrawn="1"/>
          </p:nvSpPr>
          <p:spPr bwMode="hidden">
            <a:xfrm rot="1273217" flipV="1">
              <a:off x="-204" y="2976"/>
              <a:ext cx="6150"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46" name="Rectangle 34"/>
            <p:cNvSpPr>
              <a:spLocks noChangeArrowheads="1"/>
            </p:cNvSpPr>
            <p:nvPr userDrawn="1"/>
          </p:nvSpPr>
          <p:spPr bwMode="hidden">
            <a:xfrm rot="1169729" flipV="1">
              <a:off x="-174" y="2663"/>
              <a:ext cx="6104" cy="6"/>
            </a:xfrm>
            <a:prstGeom prst="rect">
              <a:avLst/>
            </a:prstGeom>
            <a:gradFill rotWithShape="0">
              <a:gsLst>
                <a:gs pos="0">
                  <a:schemeClr val="bg1"/>
                </a:gs>
                <a:gs pos="100000">
                  <a:schemeClr val="bg1">
                    <a:gamma/>
                    <a:shade val="51373"/>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47" name="Oval 35"/>
            <p:cNvSpPr>
              <a:spLocks noChangeArrowheads="1"/>
            </p:cNvSpPr>
            <p:nvPr/>
          </p:nvSpPr>
          <p:spPr bwMode="hidden">
            <a:xfrm>
              <a:off x="740" y="3359"/>
              <a:ext cx="168" cy="9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48" name="Oval 36"/>
            <p:cNvSpPr>
              <a:spLocks noChangeArrowheads="1"/>
            </p:cNvSpPr>
            <p:nvPr/>
          </p:nvSpPr>
          <p:spPr bwMode="hidden">
            <a:xfrm>
              <a:off x="236" y="3074"/>
              <a:ext cx="168" cy="9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49" name="Oval 37"/>
            <p:cNvSpPr>
              <a:spLocks noChangeArrowheads="1"/>
            </p:cNvSpPr>
            <p:nvPr/>
          </p:nvSpPr>
          <p:spPr bwMode="hidden">
            <a:xfrm>
              <a:off x="159" y="3652"/>
              <a:ext cx="196" cy="10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50" name="Oval 38"/>
            <p:cNvSpPr>
              <a:spLocks noChangeArrowheads="1"/>
            </p:cNvSpPr>
            <p:nvPr/>
          </p:nvSpPr>
          <p:spPr bwMode="hidden">
            <a:xfrm>
              <a:off x="2077" y="2661"/>
              <a:ext cx="156" cy="8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51" name="Oval 39"/>
            <p:cNvSpPr>
              <a:spLocks noChangeArrowheads="1"/>
            </p:cNvSpPr>
            <p:nvPr/>
          </p:nvSpPr>
          <p:spPr bwMode="hidden">
            <a:xfrm>
              <a:off x="1223" y="3076"/>
              <a:ext cx="168" cy="9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52" name="Oval 40"/>
            <p:cNvSpPr>
              <a:spLocks noChangeArrowheads="1"/>
            </p:cNvSpPr>
            <p:nvPr/>
          </p:nvSpPr>
          <p:spPr bwMode="hidden">
            <a:xfrm>
              <a:off x="1686" y="2857"/>
              <a:ext cx="156" cy="9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53" name="Oval 41"/>
            <p:cNvSpPr>
              <a:spLocks noChangeArrowheads="1"/>
            </p:cNvSpPr>
            <p:nvPr/>
          </p:nvSpPr>
          <p:spPr bwMode="hidden">
            <a:xfrm>
              <a:off x="750" y="2839"/>
              <a:ext cx="151"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54" name="Oval 42"/>
            <p:cNvSpPr>
              <a:spLocks noChangeArrowheads="1"/>
            </p:cNvSpPr>
            <p:nvPr/>
          </p:nvSpPr>
          <p:spPr bwMode="hidden">
            <a:xfrm>
              <a:off x="367" y="2656"/>
              <a:ext cx="150" cy="84"/>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55" name="Oval 43"/>
            <p:cNvSpPr>
              <a:spLocks noChangeArrowheads="1"/>
            </p:cNvSpPr>
            <p:nvPr/>
          </p:nvSpPr>
          <p:spPr bwMode="hidden">
            <a:xfrm>
              <a:off x="1172" y="2642"/>
              <a:ext cx="156" cy="8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56" name="Oval 44"/>
            <p:cNvSpPr>
              <a:spLocks noChangeArrowheads="1"/>
            </p:cNvSpPr>
            <p:nvPr/>
          </p:nvSpPr>
          <p:spPr bwMode="hidden">
            <a:xfrm>
              <a:off x="2401" y="2485"/>
              <a:ext cx="156" cy="83"/>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57" name="Oval 45"/>
            <p:cNvSpPr>
              <a:spLocks noChangeArrowheads="1"/>
            </p:cNvSpPr>
            <p:nvPr/>
          </p:nvSpPr>
          <p:spPr bwMode="hidden">
            <a:xfrm>
              <a:off x="1910" y="2314"/>
              <a:ext cx="134" cy="7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58" name="Oval 46"/>
            <p:cNvSpPr>
              <a:spLocks noChangeArrowheads="1"/>
            </p:cNvSpPr>
            <p:nvPr/>
          </p:nvSpPr>
          <p:spPr bwMode="hidden">
            <a:xfrm>
              <a:off x="2254" y="2154"/>
              <a:ext cx="134"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59" name="Oval 47"/>
            <p:cNvSpPr>
              <a:spLocks noChangeArrowheads="1"/>
            </p:cNvSpPr>
            <p:nvPr/>
          </p:nvSpPr>
          <p:spPr bwMode="hidden">
            <a:xfrm>
              <a:off x="2742" y="2305"/>
              <a:ext cx="140" cy="72"/>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60" name="Oval 48"/>
            <p:cNvSpPr>
              <a:spLocks noChangeArrowheads="1"/>
            </p:cNvSpPr>
            <p:nvPr/>
          </p:nvSpPr>
          <p:spPr bwMode="hidden">
            <a:xfrm>
              <a:off x="2812" y="1898"/>
              <a:ext cx="129"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61" name="Oval 49"/>
            <p:cNvSpPr>
              <a:spLocks noChangeArrowheads="1"/>
            </p:cNvSpPr>
            <p:nvPr/>
          </p:nvSpPr>
          <p:spPr bwMode="hidden">
            <a:xfrm>
              <a:off x="3721" y="1792"/>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62" name="Oval 50"/>
            <p:cNvSpPr>
              <a:spLocks noChangeArrowheads="1"/>
            </p:cNvSpPr>
            <p:nvPr/>
          </p:nvSpPr>
          <p:spPr bwMode="hidden">
            <a:xfrm>
              <a:off x="3528" y="1896"/>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63" name="Oval 51"/>
            <p:cNvSpPr>
              <a:spLocks noChangeArrowheads="1"/>
            </p:cNvSpPr>
            <p:nvPr/>
          </p:nvSpPr>
          <p:spPr bwMode="hidden">
            <a:xfrm>
              <a:off x="3064" y="1778"/>
              <a:ext cx="128" cy="6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64" name="Oval 52"/>
            <p:cNvSpPr>
              <a:spLocks noChangeArrowheads="1"/>
            </p:cNvSpPr>
            <p:nvPr/>
          </p:nvSpPr>
          <p:spPr bwMode="hidden">
            <a:xfrm>
              <a:off x="3277" y="2024"/>
              <a:ext cx="134" cy="73"/>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65" name="Oval 53"/>
            <p:cNvSpPr>
              <a:spLocks noChangeArrowheads="1"/>
            </p:cNvSpPr>
            <p:nvPr/>
          </p:nvSpPr>
          <p:spPr bwMode="hidden">
            <a:xfrm>
              <a:off x="3027" y="2160"/>
              <a:ext cx="133" cy="61"/>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66" name="Oval 54"/>
            <p:cNvSpPr>
              <a:spLocks noChangeArrowheads="1"/>
            </p:cNvSpPr>
            <p:nvPr/>
          </p:nvSpPr>
          <p:spPr bwMode="hidden">
            <a:xfrm>
              <a:off x="1569" y="2453"/>
              <a:ext cx="150" cy="9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67" name="Oval 55"/>
            <p:cNvSpPr>
              <a:spLocks noChangeArrowheads="1"/>
            </p:cNvSpPr>
            <p:nvPr/>
          </p:nvSpPr>
          <p:spPr bwMode="hidden">
            <a:xfrm>
              <a:off x="1863" y="2028"/>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68" name="Oval 56"/>
            <p:cNvSpPr>
              <a:spLocks noChangeArrowheads="1"/>
            </p:cNvSpPr>
            <p:nvPr/>
          </p:nvSpPr>
          <p:spPr bwMode="hidden">
            <a:xfrm>
              <a:off x="1513" y="2175"/>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69" name="Oval 57"/>
            <p:cNvSpPr>
              <a:spLocks noChangeArrowheads="1"/>
            </p:cNvSpPr>
            <p:nvPr/>
          </p:nvSpPr>
          <p:spPr bwMode="hidden">
            <a:xfrm>
              <a:off x="1191" y="2311"/>
              <a:ext cx="134" cy="72"/>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70" name="Oval 58"/>
            <p:cNvSpPr>
              <a:spLocks noChangeArrowheads="1"/>
            </p:cNvSpPr>
            <p:nvPr/>
          </p:nvSpPr>
          <p:spPr bwMode="hidden">
            <a:xfrm>
              <a:off x="1154" y="2047"/>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71" name="Oval 59"/>
            <p:cNvSpPr>
              <a:spLocks noChangeArrowheads="1"/>
            </p:cNvSpPr>
            <p:nvPr/>
          </p:nvSpPr>
          <p:spPr bwMode="hidden">
            <a:xfrm>
              <a:off x="1142" y="1803"/>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72" name="Oval 60"/>
            <p:cNvSpPr>
              <a:spLocks noChangeArrowheads="1"/>
            </p:cNvSpPr>
            <p:nvPr/>
          </p:nvSpPr>
          <p:spPr bwMode="hidden">
            <a:xfrm>
              <a:off x="1500" y="1912"/>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73" name="Oval 61"/>
            <p:cNvSpPr>
              <a:spLocks noChangeArrowheads="1"/>
            </p:cNvSpPr>
            <p:nvPr/>
          </p:nvSpPr>
          <p:spPr bwMode="hidden">
            <a:xfrm>
              <a:off x="1804" y="1801"/>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74" name="Oval 62"/>
            <p:cNvSpPr>
              <a:spLocks noChangeArrowheads="1"/>
            </p:cNvSpPr>
            <p:nvPr/>
          </p:nvSpPr>
          <p:spPr bwMode="hidden">
            <a:xfrm>
              <a:off x="2159" y="1905"/>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75" name="Oval 63"/>
            <p:cNvSpPr>
              <a:spLocks noChangeArrowheads="1"/>
            </p:cNvSpPr>
            <p:nvPr/>
          </p:nvSpPr>
          <p:spPr bwMode="hidden">
            <a:xfrm>
              <a:off x="2432" y="1787"/>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76" name="Oval 64"/>
            <p:cNvSpPr>
              <a:spLocks noChangeArrowheads="1"/>
            </p:cNvSpPr>
            <p:nvPr/>
          </p:nvSpPr>
          <p:spPr bwMode="hidden">
            <a:xfrm>
              <a:off x="470" y="2032"/>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77" name="Oval 65"/>
            <p:cNvSpPr>
              <a:spLocks noChangeArrowheads="1"/>
            </p:cNvSpPr>
            <p:nvPr/>
          </p:nvSpPr>
          <p:spPr bwMode="hidden">
            <a:xfrm>
              <a:off x="68" y="2166"/>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78" name="Oval 66"/>
            <p:cNvSpPr>
              <a:spLocks noChangeArrowheads="1"/>
            </p:cNvSpPr>
            <p:nvPr/>
          </p:nvSpPr>
          <p:spPr bwMode="hidden">
            <a:xfrm>
              <a:off x="798" y="1916"/>
              <a:ext cx="128" cy="6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79" name="Oval 67"/>
            <p:cNvSpPr>
              <a:spLocks noChangeArrowheads="1"/>
            </p:cNvSpPr>
            <p:nvPr/>
          </p:nvSpPr>
          <p:spPr bwMode="hidden">
            <a:xfrm>
              <a:off x="455" y="1797"/>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80" name="Oval 68"/>
            <p:cNvSpPr>
              <a:spLocks noChangeArrowheads="1"/>
            </p:cNvSpPr>
            <p:nvPr/>
          </p:nvSpPr>
          <p:spPr bwMode="hidden">
            <a:xfrm>
              <a:off x="113" y="1901"/>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81" name="Oval 69"/>
            <p:cNvSpPr>
              <a:spLocks noChangeArrowheads="1"/>
            </p:cNvSpPr>
            <p:nvPr/>
          </p:nvSpPr>
          <p:spPr bwMode="hidden">
            <a:xfrm>
              <a:off x="432" y="2323"/>
              <a:ext cx="139"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82" name="Oval 70"/>
            <p:cNvSpPr>
              <a:spLocks noChangeArrowheads="1"/>
            </p:cNvSpPr>
            <p:nvPr/>
          </p:nvSpPr>
          <p:spPr bwMode="hidden">
            <a:xfrm>
              <a:off x="814" y="2178"/>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83" name="Oval 71"/>
            <p:cNvSpPr>
              <a:spLocks noChangeArrowheads="1"/>
            </p:cNvSpPr>
            <p:nvPr/>
          </p:nvSpPr>
          <p:spPr bwMode="hidden">
            <a:xfrm>
              <a:off x="789" y="2472"/>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84" name="Oval 72"/>
            <p:cNvSpPr>
              <a:spLocks noChangeArrowheads="1"/>
            </p:cNvSpPr>
            <p:nvPr/>
          </p:nvSpPr>
          <p:spPr bwMode="hidden">
            <a:xfrm>
              <a:off x="2544" y="2015"/>
              <a:ext cx="140" cy="7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85" name="Oval 73"/>
            <p:cNvSpPr>
              <a:spLocks noChangeArrowheads="1"/>
            </p:cNvSpPr>
            <p:nvPr/>
          </p:nvSpPr>
          <p:spPr bwMode="hidden">
            <a:xfrm>
              <a:off x="1457" y="1700"/>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86" name="Oval 74"/>
            <p:cNvSpPr>
              <a:spLocks noChangeArrowheads="1"/>
            </p:cNvSpPr>
            <p:nvPr/>
          </p:nvSpPr>
          <p:spPr bwMode="hidden">
            <a:xfrm>
              <a:off x="1747"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87" name="Oval 75"/>
            <p:cNvSpPr>
              <a:spLocks noChangeArrowheads="1"/>
            </p:cNvSpPr>
            <p:nvPr/>
          </p:nvSpPr>
          <p:spPr bwMode="hidden">
            <a:xfrm>
              <a:off x="1385"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88" name="Oval 76"/>
            <p:cNvSpPr>
              <a:spLocks noChangeArrowheads="1"/>
            </p:cNvSpPr>
            <p:nvPr/>
          </p:nvSpPr>
          <p:spPr bwMode="hidden">
            <a:xfrm>
              <a:off x="1093" y="1595"/>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89" name="Oval 77"/>
            <p:cNvSpPr>
              <a:spLocks noChangeArrowheads="1"/>
            </p:cNvSpPr>
            <p:nvPr/>
          </p:nvSpPr>
          <p:spPr bwMode="hidden">
            <a:xfrm>
              <a:off x="792" y="1690"/>
              <a:ext cx="124"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90" name="Oval 78"/>
            <p:cNvSpPr>
              <a:spLocks noChangeArrowheads="1"/>
            </p:cNvSpPr>
            <p:nvPr/>
          </p:nvSpPr>
          <p:spPr bwMode="hidden">
            <a:xfrm>
              <a:off x="2011" y="1512"/>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91" name="Oval 79"/>
            <p:cNvSpPr>
              <a:spLocks noChangeArrowheads="1"/>
            </p:cNvSpPr>
            <p:nvPr/>
          </p:nvSpPr>
          <p:spPr bwMode="hidden">
            <a:xfrm>
              <a:off x="2087" y="169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92" name="Oval 80"/>
            <p:cNvSpPr>
              <a:spLocks noChangeArrowheads="1"/>
            </p:cNvSpPr>
            <p:nvPr/>
          </p:nvSpPr>
          <p:spPr bwMode="hidden">
            <a:xfrm>
              <a:off x="2345" y="1601"/>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93" name="Oval 81"/>
            <p:cNvSpPr>
              <a:spLocks noChangeArrowheads="1"/>
            </p:cNvSpPr>
            <p:nvPr/>
          </p:nvSpPr>
          <p:spPr bwMode="hidden">
            <a:xfrm>
              <a:off x="2684" y="1686"/>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94" name="Oval 82"/>
            <p:cNvSpPr>
              <a:spLocks noChangeArrowheads="1"/>
            </p:cNvSpPr>
            <p:nvPr/>
          </p:nvSpPr>
          <p:spPr bwMode="hidden">
            <a:xfrm>
              <a:off x="806" y="1512"/>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95" name="Oval 83"/>
            <p:cNvSpPr>
              <a:spLocks noChangeArrowheads="1"/>
            </p:cNvSpPr>
            <p:nvPr/>
          </p:nvSpPr>
          <p:spPr bwMode="hidden">
            <a:xfrm>
              <a:off x="495" y="1597"/>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96" name="Oval 84"/>
            <p:cNvSpPr>
              <a:spLocks noChangeArrowheads="1"/>
            </p:cNvSpPr>
            <p:nvPr/>
          </p:nvSpPr>
          <p:spPr bwMode="hidden">
            <a:xfrm>
              <a:off x="228" y="1508"/>
              <a:ext cx="123"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97" name="Oval 85"/>
            <p:cNvSpPr>
              <a:spLocks noChangeArrowheads="1"/>
            </p:cNvSpPr>
            <p:nvPr/>
          </p:nvSpPr>
          <p:spPr bwMode="hidden">
            <a:xfrm>
              <a:off x="157" y="1698"/>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98" name="Oval 86"/>
            <p:cNvSpPr>
              <a:spLocks noChangeArrowheads="1"/>
            </p:cNvSpPr>
            <p:nvPr/>
          </p:nvSpPr>
          <p:spPr bwMode="hidden">
            <a:xfrm>
              <a:off x="2887" y="1595"/>
              <a:ext cx="124"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599" name="Oval 87"/>
            <p:cNvSpPr>
              <a:spLocks noChangeArrowheads="1"/>
            </p:cNvSpPr>
            <p:nvPr/>
          </p:nvSpPr>
          <p:spPr bwMode="hidden">
            <a:xfrm>
              <a:off x="3079" y="1511"/>
              <a:ext cx="124"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00" name="Oval 88"/>
            <p:cNvSpPr>
              <a:spLocks noChangeArrowheads="1"/>
            </p:cNvSpPr>
            <p:nvPr/>
          </p:nvSpPr>
          <p:spPr bwMode="hidden">
            <a:xfrm>
              <a:off x="3270" y="1688"/>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01" name="Oval 89"/>
            <p:cNvSpPr>
              <a:spLocks noChangeArrowheads="1"/>
            </p:cNvSpPr>
            <p:nvPr/>
          </p:nvSpPr>
          <p:spPr bwMode="hidden">
            <a:xfrm>
              <a:off x="3453"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02" name="Oval 90"/>
            <p:cNvSpPr>
              <a:spLocks noChangeArrowheads="1"/>
            </p:cNvSpPr>
            <p:nvPr/>
          </p:nvSpPr>
          <p:spPr bwMode="hidden">
            <a:xfrm>
              <a:off x="3651"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03" name="Oval 91"/>
            <p:cNvSpPr>
              <a:spLocks noChangeArrowheads="1"/>
            </p:cNvSpPr>
            <p:nvPr/>
          </p:nvSpPr>
          <p:spPr bwMode="hidden">
            <a:xfrm>
              <a:off x="4251" y="1513"/>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04" name="Oval 92"/>
            <p:cNvSpPr>
              <a:spLocks noChangeArrowheads="1"/>
            </p:cNvSpPr>
            <p:nvPr/>
          </p:nvSpPr>
          <p:spPr bwMode="hidden">
            <a:xfrm>
              <a:off x="3901" y="1701"/>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05" name="Oval 93"/>
            <p:cNvSpPr>
              <a:spLocks noChangeArrowheads="1"/>
            </p:cNvSpPr>
            <p:nvPr/>
          </p:nvSpPr>
          <p:spPr bwMode="hidden">
            <a:xfrm>
              <a:off x="4086" y="1608"/>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06" name="Oval 94"/>
            <p:cNvSpPr>
              <a:spLocks noChangeArrowheads="1"/>
            </p:cNvSpPr>
            <p:nvPr/>
          </p:nvSpPr>
          <p:spPr bwMode="hidden">
            <a:xfrm>
              <a:off x="1282" y="3653"/>
              <a:ext cx="196" cy="11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07" name="Oval 95"/>
            <p:cNvSpPr>
              <a:spLocks noChangeArrowheads="1"/>
            </p:cNvSpPr>
            <p:nvPr/>
          </p:nvSpPr>
          <p:spPr bwMode="hidden">
            <a:xfrm>
              <a:off x="707" y="4014"/>
              <a:ext cx="191" cy="11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08" name="Oval 96"/>
            <p:cNvSpPr>
              <a:spLocks noChangeArrowheads="1"/>
            </p:cNvSpPr>
            <p:nvPr/>
          </p:nvSpPr>
          <p:spPr bwMode="hidden">
            <a:xfrm>
              <a:off x="2229" y="309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09" name="Oval 97"/>
            <p:cNvSpPr>
              <a:spLocks noChangeArrowheads="1"/>
            </p:cNvSpPr>
            <p:nvPr/>
          </p:nvSpPr>
          <p:spPr bwMode="hidden">
            <a:xfrm>
              <a:off x="2604" y="2867"/>
              <a:ext cx="156" cy="89"/>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10" name="Oval 98"/>
            <p:cNvSpPr>
              <a:spLocks noChangeArrowheads="1"/>
            </p:cNvSpPr>
            <p:nvPr/>
          </p:nvSpPr>
          <p:spPr bwMode="hidden">
            <a:xfrm>
              <a:off x="2907" y="2668"/>
              <a:ext cx="156" cy="84"/>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11" name="Oval 99"/>
            <p:cNvSpPr>
              <a:spLocks noChangeArrowheads="1"/>
            </p:cNvSpPr>
            <p:nvPr/>
          </p:nvSpPr>
          <p:spPr bwMode="hidden">
            <a:xfrm>
              <a:off x="3248" y="2454"/>
              <a:ext cx="150" cy="9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12" name="Oval 100"/>
            <p:cNvSpPr>
              <a:spLocks noChangeArrowheads="1"/>
            </p:cNvSpPr>
            <p:nvPr/>
          </p:nvSpPr>
          <p:spPr bwMode="hidden">
            <a:xfrm>
              <a:off x="1801" y="336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13" name="Oval 101"/>
            <p:cNvSpPr>
              <a:spLocks noChangeArrowheads="1"/>
            </p:cNvSpPr>
            <p:nvPr/>
          </p:nvSpPr>
          <p:spPr bwMode="hidden">
            <a:xfrm>
              <a:off x="3512" y="2302"/>
              <a:ext cx="134" cy="73"/>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14" name="Oval 102"/>
            <p:cNvSpPr>
              <a:spLocks noChangeArrowheads="1"/>
            </p:cNvSpPr>
            <p:nvPr/>
          </p:nvSpPr>
          <p:spPr bwMode="hidden">
            <a:xfrm>
              <a:off x="3980" y="2014"/>
              <a:ext cx="134" cy="7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15" name="Oval 103"/>
            <p:cNvSpPr>
              <a:spLocks noChangeArrowheads="1"/>
            </p:cNvSpPr>
            <p:nvPr/>
          </p:nvSpPr>
          <p:spPr bwMode="hidden">
            <a:xfrm>
              <a:off x="3753" y="2158"/>
              <a:ext cx="134" cy="6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16" name="Oval 104"/>
            <p:cNvSpPr>
              <a:spLocks noChangeArrowheads="1"/>
            </p:cNvSpPr>
            <p:nvPr/>
          </p:nvSpPr>
          <p:spPr bwMode="hidden">
            <a:xfrm>
              <a:off x="4176" y="1898"/>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17" name="Oval 105"/>
            <p:cNvSpPr>
              <a:spLocks noChangeArrowheads="1"/>
            </p:cNvSpPr>
            <p:nvPr/>
          </p:nvSpPr>
          <p:spPr bwMode="hidden">
            <a:xfrm>
              <a:off x="4338" y="1797"/>
              <a:ext cx="12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18" name="Oval 106"/>
            <p:cNvSpPr>
              <a:spLocks noChangeArrowheads="1"/>
            </p:cNvSpPr>
            <p:nvPr/>
          </p:nvSpPr>
          <p:spPr bwMode="hidden">
            <a:xfrm>
              <a:off x="4505" y="1700"/>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19" name="Oval 107"/>
            <p:cNvSpPr>
              <a:spLocks noChangeArrowheads="1"/>
            </p:cNvSpPr>
            <p:nvPr/>
          </p:nvSpPr>
          <p:spPr bwMode="hidden">
            <a:xfrm>
              <a:off x="4661" y="1603"/>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20" name="Oval 108"/>
            <p:cNvSpPr>
              <a:spLocks noChangeArrowheads="1"/>
            </p:cNvSpPr>
            <p:nvPr/>
          </p:nvSpPr>
          <p:spPr bwMode="hidden">
            <a:xfrm>
              <a:off x="4803" y="1512"/>
              <a:ext cx="128" cy="5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21" name="Oval 109"/>
            <p:cNvSpPr>
              <a:spLocks noChangeArrowheads="1"/>
            </p:cNvSpPr>
            <p:nvPr/>
          </p:nvSpPr>
          <p:spPr bwMode="hidden">
            <a:xfrm>
              <a:off x="4930" y="1431"/>
              <a:ext cx="111" cy="5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22" name="Oval 110"/>
            <p:cNvSpPr>
              <a:spLocks noChangeArrowheads="1"/>
            </p:cNvSpPr>
            <p:nvPr/>
          </p:nvSpPr>
          <p:spPr bwMode="hidden">
            <a:xfrm>
              <a:off x="3835" y="1430"/>
              <a:ext cx="112" cy="5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23" name="Oval 111"/>
            <p:cNvSpPr>
              <a:spLocks noChangeArrowheads="1"/>
            </p:cNvSpPr>
            <p:nvPr/>
          </p:nvSpPr>
          <p:spPr bwMode="hidden">
            <a:xfrm>
              <a:off x="3286" y="1430"/>
              <a:ext cx="112"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24" name="Oval 112"/>
            <p:cNvSpPr>
              <a:spLocks noChangeArrowheads="1"/>
            </p:cNvSpPr>
            <p:nvPr/>
          </p:nvSpPr>
          <p:spPr bwMode="hidden">
            <a:xfrm>
              <a:off x="2972" y="1366"/>
              <a:ext cx="111"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25" name="Oval 113"/>
            <p:cNvSpPr>
              <a:spLocks noChangeArrowheads="1"/>
            </p:cNvSpPr>
            <p:nvPr/>
          </p:nvSpPr>
          <p:spPr bwMode="hidden">
            <a:xfrm>
              <a:off x="3152" y="1292"/>
              <a:ext cx="112" cy="50"/>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26" name="Oval 114"/>
            <p:cNvSpPr>
              <a:spLocks noChangeArrowheads="1"/>
            </p:cNvSpPr>
            <p:nvPr/>
          </p:nvSpPr>
          <p:spPr bwMode="hidden">
            <a:xfrm>
              <a:off x="3020" y="1170"/>
              <a:ext cx="112"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27" name="Oval 115"/>
            <p:cNvSpPr>
              <a:spLocks noChangeArrowheads="1"/>
            </p:cNvSpPr>
            <p:nvPr/>
          </p:nvSpPr>
          <p:spPr bwMode="hidden">
            <a:xfrm>
              <a:off x="2443" y="1368"/>
              <a:ext cx="112"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28" name="Oval 116"/>
            <p:cNvSpPr>
              <a:spLocks noChangeArrowheads="1"/>
            </p:cNvSpPr>
            <p:nvPr/>
          </p:nvSpPr>
          <p:spPr bwMode="hidden">
            <a:xfrm>
              <a:off x="2301" y="1220"/>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29" name="Oval 117"/>
            <p:cNvSpPr>
              <a:spLocks noChangeArrowheads="1"/>
            </p:cNvSpPr>
            <p:nvPr/>
          </p:nvSpPr>
          <p:spPr bwMode="hidden">
            <a:xfrm>
              <a:off x="2095" y="1284"/>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30" name="Oval 118"/>
            <p:cNvSpPr>
              <a:spLocks noChangeArrowheads="1"/>
            </p:cNvSpPr>
            <p:nvPr/>
          </p:nvSpPr>
          <p:spPr bwMode="hidden">
            <a:xfrm>
              <a:off x="2228" y="1442"/>
              <a:ext cx="111"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31" name="Oval 119"/>
            <p:cNvSpPr>
              <a:spLocks noChangeArrowheads="1"/>
            </p:cNvSpPr>
            <p:nvPr/>
          </p:nvSpPr>
          <p:spPr bwMode="hidden">
            <a:xfrm>
              <a:off x="1109" y="1424"/>
              <a:ext cx="112"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32" name="Oval 120"/>
            <p:cNvSpPr>
              <a:spLocks noChangeArrowheads="1"/>
            </p:cNvSpPr>
            <p:nvPr/>
          </p:nvSpPr>
          <p:spPr bwMode="hidden">
            <a:xfrm>
              <a:off x="611" y="1284"/>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33" name="Oval 121"/>
            <p:cNvSpPr>
              <a:spLocks noChangeArrowheads="1"/>
            </p:cNvSpPr>
            <p:nvPr/>
          </p:nvSpPr>
          <p:spPr bwMode="hidden">
            <a:xfrm>
              <a:off x="305" y="1358"/>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34" name="Oval 122"/>
            <p:cNvSpPr>
              <a:spLocks noChangeArrowheads="1"/>
            </p:cNvSpPr>
            <p:nvPr/>
          </p:nvSpPr>
          <p:spPr bwMode="hidden">
            <a:xfrm>
              <a:off x="156" y="1154"/>
              <a:ext cx="112"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35" name="Oval 123"/>
            <p:cNvSpPr>
              <a:spLocks noChangeArrowheads="1"/>
            </p:cNvSpPr>
            <p:nvPr/>
          </p:nvSpPr>
          <p:spPr bwMode="hidden">
            <a:xfrm>
              <a:off x="4538" y="1365"/>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36" name="Oval 124"/>
            <p:cNvSpPr>
              <a:spLocks noChangeArrowheads="1"/>
            </p:cNvSpPr>
            <p:nvPr/>
          </p:nvSpPr>
          <p:spPr bwMode="hidden">
            <a:xfrm>
              <a:off x="4407" y="1440"/>
              <a:ext cx="105" cy="4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37" name="Oval 125"/>
            <p:cNvSpPr>
              <a:spLocks noChangeArrowheads="1"/>
            </p:cNvSpPr>
            <p:nvPr/>
          </p:nvSpPr>
          <p:spPr bwMode="hidden">
            <a:xfrm>
              <a:off x="3992" y="1356"/>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38" name="Oval 126"/>
            <p:cNvSpPr>
              <a:spLocks noChangeArrowheads="1"/>
            </p:cNvSpPr>
            <p:nvPr/>
          </p:nvSpPr>
          <p:spPr bwMode="hidden">
            <a:xfrm>
              <a:off x="3466" y="1356"/>
              <a:ext cx="106" cy="45"/>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39" name="Oval 127"/>
            <p:cNvSpPr>
              <a:spLocks noChangeArrowheads="1"/>
            </p:cNvSpPr>
            <p:nvPr/>
          </p:nvSpPr>
          <p:spPr bwMode="hidden">
            <a:xfrm>
              <a:off x="2852" y="1228"/>
              <a:ext cx="106"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40" name="Oval 128"/>
            <p:cNvSpPr>
              <a:spLocks noChangeArrowheads="1"/>
            </p:cNvSpPr>
            <p:nvPr/>
          </p:nvSpPr>
          <p:spPr bwMode="hidden">
            <a:xfrm>
              <a:off x="2678" y="1109"/>
              <a:ext cx="106" cy="44"/>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41" name="Oval 129"/>
            <p:cNvSpPr>
              <a:spLocks noChangeArrowheads="1"/>
            </p:cNvSpPr>
            <p:nvPr/>
          </p:nvSpPr>
          <p:spPr bwMode="hidden">
            <a:xfrm>
              <a:off x="2859" y="1045"/>
              <a:ext cx="106"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42" name="Oval 130"/>
            <p:cNvSpPr>
              <a:spLocks noChangeArrowheads="1"/>
            </p:cNvSpPr>
            <p:nvPr/>
          </p:nvSpPr>
          <p:spPr bwMode="hidden">
            <a:xfrm>
              <a:off x="1942" y="104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43" name="Oval 131"/>
            <p:cNvSpPr>
              <a:spLocks noChangeArrowheads="1"/>
            </p:cNvSpPr>
            <p:nvPr/>
          </p:nvSpPr>
          <p:spPr bwMode="hidden">
            <a:xfrm>
              <a:off x="1088" y="1277"/>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44" name="Oval 132"/>
            <p:cNvSpPr>
              <a:spLocks noChangeArrowheads="1"/>
            </p:cNvSpPr>
            <p:nvPr/>
          </p:nvSpPr>
          <p:spPr bwMode="hidden">
            <a:xfrm>
              <a:off x="827" y="13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45" name="Oval 133"/>
            <p:cNvSpPr>
              <a:spLocks noChangeArrowheads="1"/>
            </p:cNvSpPr>
            <p:nvPr/>
          </p:nvSpPr>
          <p:spPr bwMode="hidden">
            <a:xfrm>
              <a:off x="537" y="1428"/>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46" name="Oval 134"/>
            <p:cNvSpPr>
              <a:spLocks noChangeArrowheads="1"/>
            </p:cNvSpPr>
            <p:nvPr/>
          </p:nvSpPr>
          <p:spPr bwMode="hidden">
            <a:xfrm>
              <a:off x="635" y="106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47" name="Oval 135"/>
            <p:cNvSpPr>
              <a:spLocks noChangeArrowheads="1"/>
            </p:cNvSpPr>
            <p:nvPr/>
          </p:nvSpPr>
          <p:spPr bwMode="hidden">
            <a:xfrm>
              <a:off x="1540" y="10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48" name="Oval 136"/>
            <p:cNvSpPr>
              <a:spLocks noChangeArrowheads="1"/>
            </p:cNvSpPr>
            <p:nvPr/>
          </p:nvSpPr>
          <p:spPr bwMode="hidden">
            <a:xfrm>
              <a:off x="1120" y="1063"/>
              <a:ext cx="10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49" name="Oval 137"/>
            <p:cNvSpPr>
              <a:spLocks noChangeArrowheads="1"/>
            </p:cNvSpPr>
            <p:nvPr/>
          </p:nvSpPr>
          <p:spPr bwMode="hidden">
            <a:xfrm>
              <a:off x="4131" y="1284"/>
              <a:ext cx="111" cy="4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50" name="Oval 138"/>
            <p:cNvSpPr>
              <a:spLocks noChangeArrowheads="1"/>
            </p:cNvSpPr>
            <p:nvPr/>
          </p:nvSpPr>
          <p:spPr bwMode="hidden">
            <a:xfrm>
              <a:off x="3477" y="1163"/>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51" name="Oval 139"/>
            <p:cNvSpPr>
              <a:spLocks noChangeArrowheads="1"/>
            </p:cNvSpPr>
            <p:nvPr/>
          </p:nvSpPr>
          <p:spPr bwMode="hidden">
            <a:xfrm>
              <a:off x="3315" y="1229"/>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52" name="Oval 140"/>
            <p:cNvSpPr>
              <a:spLocks noChangeArrowheads="1"/>
            </p:cNvSpPr>
            <p:nvPr/>
          </p:nvSpPr>
          <p:spPr bwMode="hidden">
            <a:xfrm>
              <a:off x="3174" y="1112"/>
              <a:ext cx="112"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53" name="Oval 141"/>
            <p:cNvSpPr>
              <a:spLocks noChangeArrowheads="1"/>
            </p:cNvSpPr>
            <p:nvPr/>
          </p:nvSpPr>
          <p:spPr bwMode="hidden">
            <a:xfrm>
              <a:off x="2396" y="1051"/>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54" name="Oval 142"/>
            <p:cNvSpPr>
              <a:spLocks noChangeArrowheads="1"/>
            </p:cNvSpPr>
            <p:nvPr/>
          </p:nvSpPr>
          <p:spPr bwMode="hidden">
            <a:xfrm>
              <a:off x="2769" y="1446"/>
              <a:ext cx="111" cy="44"/>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55" name="Oval 143"/>
            <p:cNvSpPr>
              <a:spLocks noChangeArrowheads="1"/>
            </p:cNvSpPr>
            <p:nvPr/>
          </p:nvSpPr>
          <p:spPr bwMode="hidden">
            <a:xfrm>
              <a:off x="2656" y="1294"/>
              <a:ext cx="112" cy="45"/>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56" name="Oval 144"/>
            <p:cNvSpPr>
              <a:spLocks noChangeArrowheads="1"/>
            </p:cNvSpPr>
            <p:nvPr/>
          </p:nvSpPr>
          <p:spPr bwMode="hidden">
            <a:xfrm>
              <a:off x="2501" y="1159"/>
              <a:ext cx="111"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57" name="Oval 145"/>
            <p:cNvSpPr>
              <a:spLocks noChangeArrowheads="1"/>
            </p:cNvSpPr>
            <p:nvPr/>
          </p:nvSpPr>
          <p:spPr bwMode="hidden">
            <a:xfrm>
              <a:off x="2222" y="1101"/>
              <a:ext cx="112" cy="44"/>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58" name="Oval 146"/>
            <p:cNvSpPr>
              <a:spLocks noChangeArrowheads="1"/>
            </p:cNvSpPr>
            <p:nvPr/>
          </p:nvSpPr>
          <p:spPr bwMode="hidden">
            <a:xfrm>
              <a:off x="2029" y="1162"/>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59" name="Oval 147"/>
            <p:cNvSpPr>
              <a:spLocks noChangeArrowheads="1"/>
            </p:cNvSpPr>
            <p:nvPr/>
          </p:nvSpPr>
          <p:spPr bwMode="hidden">
            <a:xfrm>
              <a:off x="1875" y="1356"/>
              <a:ext cx="112"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60" name="Oval 148"/>
            <p:cNvSpPr>
              <a:spLocks noChangeArrowheads="1"/>
            </p:cNvSpPr>
            <p:nvPr/>
          </p:nvSpPr>
          <p:spPr bwMode="hidden">
            <a:xfrm>
              <a:off x="1809" y="1223"/>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61" name="Oval 149"/>
            <p:cNvSpPr>
              <a:spLocks noChangeArrowheads="1"/>
            </p:cNvSpPr>
            <p:nvPr/>
          </p:nvSpPr>
          <p:spPr bwMode="hidden">
            <a:xfrm>
              <a:off x="1738" y="1098"/>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62" name="Oval 150"/>
            <p:cNvSpPr>
              <a:spLocks noChangeArrowheads="1"/>
            </p:cNvSpPr>
            <p:nvPr/>
          </p:nvSpPr>
          <p:spPr bwMode="hidden">
            <a:xfrm>
              <a:off x="1583" y="1289"/>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63" name="Oval 151"/>
            <p:cNvSpPr>
              <a:spLocks noChangeArrowheads="1"/>
            </p:cNvSpPr>
            <p:nvPr/>
          </p:nvSpPr>
          <p:spPr bwMode="hidden">
            <a:xfrm>
              <a:off x="1379" y="1343"/>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64" name="Oval 152"/>
            <p:cNvSpPr>
              <a:spLocks noChangeArrowheads="1"/>
            </p:cNvSpPr>
            <p:nvPr/>
          </p:nvSpPr>
          <p:spPr bwMode="hidden">
            <a:xfrm>
              <a:off x="1529" y="1156"/>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65" name="Oval 153"/>
            <p:cNvSpPr>
              <a:spLocks noChangeArrowheads="1"/>
            </p:cNvSpPr>
            <p:nvPr/>
          </p:nvSpPr>
          <p:spPr bwMode="hidden">
            <a:xfrm>
              <a:off x="1294" y="1222"/>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66" name="Oval 154"/>
            <p:cNvSpPr>
              <a:spLocks noChangeArrowheads="1"/>
            </p:cNvSpPr>
            <p:nvPr/>
          </p:nvSpPr>
          <p:spPr bwMode="hidden">
            <a:xfrm>
              <a:off x="1314" y="1112"/>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67" name="Oval 155"/>
            <p:cNvSpPr>
              <a:spLocks noChangeArrowheads="1"/>
            </p:cNvSpPr>
            <p:nvPr/>
          </p:nvSpPr>
          <p:spPr bwMode="hidden">
            <a:xfrm>
              <a:off x="1082" y="116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68" name="Oval 156"/>
            <p:cNvSpPr>
              <a:spLocks noChangeArrowheads="1"/>
            </p:cNvSpPr>
            <p:nvPr/>
          </p:nvSpPr>
          <p:spPr bwMode="hidden">
            <a:xfrm>
              <a:off x="877" y="1121"/>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69" name="Oval 157"/>
            <p:cNvSpPr>
              <a:spLocks noChangeArrowheads="1"/>
            </p:cNvSpPr>
            <p:nvPr/>
          </p:nvSpPr>
          <p:spPr bwMode="hidden">
            <a:xfrm>
              <a:off x="875" y="121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70" name="Oval 158"/>
            <p:cNvSpPr>
              <a:spLocks noChangeArrowheads="1"/>
            </p:cNvSpPr>
            <p:nvPr/>
          </p:nvSpPr>
          <p:spPr bwMode="hidden">
            <a:xfrm>
              <a:off x="680" y="117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71" name="Oval 159"/>
            <p:cNvSpPr>
              <a:spLocks noChangeArrowheads="1"/>
            </p:cNvSpPr>
            <p:nvPr/>
          </p:nvSpPr>
          <p:spPr bwMode="hidden">
            <a:xfrm>
              <a:off x="411" y="123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72" name="Oval 160"/>
            <p:cNvSpPr>
              <a:spLocks noChangeArrowheads="1"/>
            </p:cNvSpPr>
            <p:nvPr/>
          </p:nvSpPr>
          <p:spPr bwMode="hidden">
            <a:xfrm>
              <a:off x="434" y="110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73" name="Oval 161"/>
            <p:cNvSpPr>
              <a:spLocks noChangeArrowheads="1"/>
            </p:cNvSpPr>
            <p:nvPr/>
          </p:nvSpPr>
          <p:spPr bwMode="hidden">
            <a:xfrm>
              <a:off x="119" y="131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74" name="Oval 162"/>
            <p:cNvSpPr>
              <a:spLocks noChangeArrowheads="1"/>
            </p:cNvSpPr>
            <p:nvPr/>
          </p:nvSpPr>
          <p:spPr bwMode="hidden">
            <a:xfrm>
              <a:off x="858" y="1001"/>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75" name="Oval 163"/>
            <p:cNvSpPr>
              <a:spLocks noChangeArrowheads="1"/>
            </p:cNvSpPr>
            <p:nvPr/>
          </p:nvSpPr>
          <p:spPr bwMode="hidden">
            <a:xfrm>
              <a:off x="1341" y="1013"/>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76" name="Oval 164"/>
            <p:cNvSpPr>
              <a:spLocks noChangeArrowheads="1"/>
            </p:cNvSpPr>
            <p:nvPr/>
          </p:nvSpPr>
          <p:spPr bwMode="hidden">
            <a:xfrm>
              <a:off x="1739" y="1008"/>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77" name="Oval 165"/>
            <p:cNvSpPr>
              <a:spLocks noChangeArrowheads="1"/>
            </p:cNvSpPr>
            <p:nvPr/>
          </p:nvSpPr>
          <p:spPr bwMode="hidden">
            <a:xfrm>
              <a:off x="2116" y="1001"/>
              <a:ext cx="100"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78" name="Oval 166"/>
            <p:cNvSpPr>
              <a:spLocks noChangeArrowheads="1"/>
            </p:cNvSpPr>
            <p:nvPr/>
          </p:nvSpPr>
          <p:spPr bwMode="hidden">
            <a:xfrm>
              <a:off x="2320" y="941"/>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79" name="Oval 167"/>
            <p:cNvSpPr>
              <a:spLocks noChangeArrowheads="1"/>
            </p:cNvSpPr>
            <p:nvPr/>
          </p:nvSpPr>
          <p:spPr bwMode="hidden">
            <a:xfrm>
              <a:off x="2601" y="995"/>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80" name="Oval 168"/>
            <p:cNvSpPr>
              <a:spLocks noChangeArrowheads="1"/>
            </p:cNvSpPr>
            <p:nvPr/>
          </p:nvSpPr>
          <p:spPr bwMode="hidden">
            <a:xfrm>
              <a:off x="1667" y="1420"/>
              <a:ext cx="106"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81" name="Oval 169"/>
            <p:cNvSpPr>
              <a:spLocks noChangeArrowheads="1"/>
            </p:cNvSpPr>
            <p:nvPr/>
          </p:nvSpPr>
          <p:spPr bwMode="hidden">
            <a:xfrm>
              <a:off x="2557" y="1516"/>
              <a:ext cx="123"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82" name="Oval 170"/>
            <p:cNvSpPr>
              <a:spLocks noChangeArrowheads="1"/>
            </p:cNvSpPr>
            <p:nvPr/>
          </p:nvSpPr>
          <p:spPr bwMode="hidden">
            <a:xfrm>
              <a:off x="3619" y="1287"/>
              <a:ext cx="112"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83" name="Oval 171"/>
            <p:cNvSpPr>
              <a:spLocks noChangeArrowheads="1"/>
            </p:cNvSpPr>
            <p:nvPr/>
          </p:nvSpPr>
          <p:spPr bwMode="hidden">
            <a:xfrm>
              <a:off x="3791" y="1212"/>
              <a:ext cx="111"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84" name="Oval 172"/>
            <p:cNvSpPr>
              <a:spLocks noChangeArrowheads="1"/>
            </p:cNvSpPr>
            <p:nvPr/>
          </p:nvSpPr>
          <p:spPr bwMode="hidden">
            <a:xfrm>
              <a:off x="213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85" name="Oval 173"/>
            <p:cNvSpPr>
              <a:spLocks noChangeArrowheads="1"/>
            </p:cNvSpPr>
            <p:nvPr/>
          </p:nvSpPr>
          <p:spPr bwMode="hidden">
            <a:xfrm>
              <a:off x="126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86" name="Oval 174"/>
            <p:cNvSpPr>
              <a:spLocks noChangeArrowheads="1"/>
            </p:cNvSpPr>
            <p:nvPr/>
          </p:nvSpPr>
          <p:spPr bwMode="hidden">
            <a:xfrm>
              <a:off x="1471" y="869"/>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87" name="Oval 175"/>
            <p:cNvSpPr>
              <a:spLocks noChangeArrowheads="1"/>
            </p:cNvSpPr>
            <p:nvPr/>
          </p:nvSpPr>
          <p:spPr bwMode="hidden">
            <a:xfrm>
              <a:off x="1650" y="824"/>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88" name="Oval 176"/>
            <p:cNvSpPr>
              <a:spLocks noChangeArrowheads="1"/>
            </p:cNvSpPr>
            <p:nvPr/>
          </p:nvSpPr>
          <p:spPr bwMode="hidden">
            <a:xfrm>
              <a:off x="1918" y="869"/>
              <a:ext cx="84"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89" name="Oval 177"/>
            <p:cNvSpPr>
              <a:spLocks noChangeArrowheads="1"/>
            </p:cNvSpPr>
            <p:nvPr/>
          </p:nvSpPr>
          <p:spPr bwMode="hidden">
            <a:xfrm>
              <a:off x="1720" y="923"/>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90" name="Oval 178"/>
            <p:cNvSpPr>
              <a:spLocks noChangeArrowheads="1"/>
            </p:cNvSpPr>
            <p:nvPr/>
          </p:nvSpPr>
          <p:spPr bwMode="hidden">
            <a:xfrm>
              <a:off x="1913" y="957"/>
              <a:ext cx="9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91" name="Oval 179"/>
            <p:cNvSpPr>
              <a:spLocks noChangeArrowheads="1"/>
            </p:cNvSpPr>
            <p:nvPr/>
          </p:nvSpPr>
          <p:spPr bwMode="hidden">
            <a:xfrm>
              <a:off x="1541" y="962"/>
              <a:ext cx="89"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92" name="Oval 180"/>
            <p:cNvSpPr>
              <a:spLocks noChangeArrowheads="1"/>
            </p:cNvSpPr>
            <p:nvPr/>
          </p:nvSpPr>
          <p:spPr bwMode="hidden">
            <a:xfrm>
              <a:off x="1076" y="953"/>
              <a:ext cx="10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93" name="Oval 181"/>
            <p:cNvSpPr>
              <a:spLocks noChangeArrowheads="1"/>
            </p:cNvSpPr>
            <p:nvPr/>
          </p:nvSpPr>
          <p:spPr bwMode="hidden">
            <a:xfrm>
              <a:off x="1983" y="4027"/>
              <a:ext cx="195" cy="10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94" name="Oval 182"/>
            <p:cNvSpPr>
              <a:spLocks noChangeArrowheads="1"/>
            </p:cNvSpPr>
            <p:nvPr/>
          </p:nvSpPr>
          <p:spPr bwMode="hidden">
            <a:xfrm>
              <a:off x="2460" y="3671"/>
              <a:ext cx="196" cy="11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95" name="Oval 183"/>
            <p:cNvSpPr>
              <a:spLocks noChangeArrowheads="1"/>
            </p:cNvSpPr>
            <p:nvPr/>
          </p:nvSpPr>
          <p:spPr bwMode="hidden">
            <a:xfrm>
              <a:off x="3238" y="3121"/>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96" name="Oval 184"/>
            <p:cNvSpPr>
              <a:spLocks noChangeArrowheads="1"/>
            </p:cNvSpPr>
            <p:nvPr/>
          </p:nvSpPr>
          <p:spPr bwMode="hidden">
            <a:xfrm>
              <a:off x="3550" y="2880"/>
              <a:ext cx="157"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97" name="Oval 185"/>
            <p:cNvSpPr>
              <a:spLocks noChangeArrowheads="1"/>
            </p:cNvSpPr>
            <p:nvPr/>
          </p:nvSpPr>
          <p:spPr bwMode="hidden">
            <a:xfrm>
              <a:off x="2892" y="3377"/>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98" name="Oval 186"/>
            <p:cNvSpPr>
              <a:spLocks noChangeArrowheads="1"/>
            </p:cNvSpPr>
            <p:nvPr/>
          </p:nvSpPr>
          <p:spPr bwMode="hidden">
            <a:xfrm>
              <a:off x="3869" y="2657"/>
              <a:ext cx="151" cy="84"/>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699" name="Oval 187"/>
            <p:cNvSpPr>
              <a:spLocks noChangeArrowheads="1"/>
            </p:cNvSpPr>
            <p:nvPr/>
          </p:nvSpPr>
          <p:spPr bwMode="hidden">
            <a:xfrm>
              <a:off x="4090" y="2475"/>
              <a:ext cx="156"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700" name="Oval 188"/>
            <p:cNvSpPr>
              <a:spLocks noChangeArrowheads="1"/>
            </p:cNvSpPr>
            <p:nvPr/>
          </p:nvSpPr>
          <p:spPr bwMode="hidden">
            <a:xfrm>
              <a:off x="4327" y="2314"/>
              <a:ext cx="134" cy="7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701" name="Oval 189"/>
            <p:cNvSpPr>
              <a:spLocks noChangeArrowheads="1"/>
            </p:cNvSpPr>
            <p:nvPr/>
          </p:nvSpPr>
          <p:spPr bwMode="hidden">
            <a:xfrm>
              <a:off x="4712" y="2022"/>
              <a:ext cx="134" cy="73"/>
            </a:xfrm>
            <a:prstGeom prst="ellipse">
              <a:avLst/>
            </a:prstGeom>
            <a:gradFill rotWithShape="0">
              <a:gsLst>
                <a:gs pos="0">
                  <a:schemeClr val="bg2"/>
                </a:gs>
                <a:gs pos="100000">
                  <a:schemeClr val="bg2">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702" name="Oval 190"/>
            <p:cNvSpPr>
              <a:spLocks noChangeArrowheads="1"/>
            </p:cNvSpPr>
            <p:nvPr/>
          </p:nvSpPr>
          <p:spPr bwMode="hidden">
            <a:xfrm>
              <a:off x="4533" y="2162"/>
              <a:ext cx="13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703" name="Oval 191"/>
            <p:cNvSpPr>
              <a:spLocks noChangeArrowheads="1"/>
            </p:cNvSpPr>
            <p:nvPr/>
          </p:nvSpPr>
          <p:spPr bwMode="hidden">
            <a:xfrm>
              <a:off x="4863" y="1920"/>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704" name="Oval 192"/>
            <p:cNvSpPr>
              <a:spLocks noChangeArrowheads="1"/>
            </p:cNvSpPr>
            <p:nvPr/>
          </p:nvSpPr>
          <p:spPr bwMode="hidden">
            <a:xfrm>
              <a:off x="5009" y="1807"/>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705" name="Oval 193"/>
            <p:cNvSpPr>
              <a:spLocks noChangeArrowheads="1"/>
            </p:cNvSpPr>
            <p:nvPr/>
          </p:nvSpPr>
          <p:spPr bwMode="hidden">
            <a:xfrm>
              <a:off x="5161" y="1702"/>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706" name="Oval 194"/>
            <p:cNvSpPr>
              <a:spLocks noChangeArrowheads="1"/>
            </p:cNvSpPr>
            <p:nvPr/>
          </p:nvSpPr>
          <p:spPr bwMode="hidden">
            <a:xfrm>
              <a:off x="5277" y="1614"/>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707" name="Oval 195"/>
            <p:cNvSpPr>
              <a:spLocks noChangeArrowheads="1"/>
            </p:cNvSpPr>
            <p:nvPr/>
          </p:nvSpPr>
          <p:spPr bwMode="hidden">
            <a:xfrm>
              <a:off x="5398" y="1521"/>
              <a:ext cx="123"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708" name="Oval 196"/>
            <p:cNvSpPr>
              <a:spLocks noChangeArrowheads="1"/>
            </p:cNvSpPr>
            <p:nvPr/>
          </p:nvSpPr>
          <p:spPr bwMode="hidden">
            <a:xfrm>
              <a:off x="3255" y="4071"/>
              <a:ext cx="196" cy="106"/>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709" name="Oval 197"/>
            <p:cNvSpPr>
              <a:spLocks noChangeArrowheads="1"/>
            </p:cNvSpPr>
            <p:nvPr/>
          </p:nvSpPr>
          <p:spPr bwMode="hidden">
            <a:xfrm>
              <a:off x="3651" y="3693"/>
              <a:ext cx="196" cy="111"/>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710" name="Oval 198"/>
            <p:cNvSpPr>
              <a:spLocks noChangeArrowheads="1"/>
            </p:cNvSpPr>
            <p:nvPr/>
          </p:nvSpPr>
          <p:spPr bwMode="hidden">
            <a:xfrm>
              <a:off x="4773" y="3705"/>
              <a:ext cx="201" cy="106"/>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711" name="Oval 199"/>
            <p:cNvSpPr>
              <a:spLocks noChangeArrowheads="1"/>
            </p:cNvSpPr>
            <p:nvPr/>
          </p:nvSpPr>
          <p:spPr bwMode="hidden">
            <a:xfrm>
              <a:off x="4491" y="4049"/>
              <a:ext cx="196" cy="105"/>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712" name="Oval 200"/>
            <p:cNvSpPr>
              <a:spLocks noChangeArrowheads="1"/>
            </p:cNvSpPr>
            <p:nvPr/>
          </p:nvSpPr>
          <p:spPr bwMode="hidden">
            <a:xfrm>
              <a:off x="3989" y="3396"/>
              <a:ext cx="168" cy="96"/>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713" name="Oval 201"/>
            <p:cNvSpPr>
              <a:spLocks noChangeArrowheads="1"/>
            </p:cNvSpPr>
            <p:nvPr/>
          </p:nvSpPr>
          <p:spPr bwMode="hidden">
            <a:xfrm>
              <a:off x="4263" y="3141"/>
              <a:ext cx="167" cy="95"/>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714" name="Oval 202"/>
            <p:cNvSpPr>
              <a:spLocks noChangeArrowheads="1"/>
            </p:cNvSpPr>
            <p:nvPr/>
          </p:nvSpPr>
          <p:spPr bwMode="hidden">
            <a:xfrm>
              <a:off x="5044" y="3418"/>
              <a:ext cx="167" cy="95"/>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715" name="Oval 203"/>
            <p:cNvSpPr>
              <a:spLocks noChangeArrowheads="1"/>
            </p:cNvSpPr>
            <p:nvPr/>
          </p:nvSpPr>
          <p:spPr bwMode="hidden">
            <a:xfrm>
              <a:off x="4553" y="2873"/>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716" name="Oval 204"/>
            <p:cNvSpPr>
              <a:spLocks noChangeArrowheads="1"/>
            </p:cNvSpPr>
            <p:nvPr/>
          </p:nvSpPr>
          <p:spPr bwMode="hidden">
            <a:xfrm>
              <a:off x="5293" y="3116"/>
              <a:ext cx="168" cy="95"/>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717" name="Oval 205"/>
            <p:cNvSpPr>
              <a:spLocks noChangeArrowheads="1"/>
            </p:cNvSpPr>
            <p:nvPr/>
          </p:nvSpPr>
          <p:spPr bwMode="hidden">
            <a:xfrm>
              <a:off x="5497" y="2879"/>
              <a:ext cx="156" cy="89"/>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718" name="Oval 206"/>
            <p:cNvSpPr>
              <a:spLocks noChangeArrowheads="1"/>
            </p:cNvSpPr>
            <p:nvPr/>
          </p:nvSpPr>
          <p:spPr bwMode="hidden">
            <a:xfrm>
              <a:off x="4772" y="2673"/>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719" name="Oval 207"/>
            <p:cNvSpPr>
              <a:spLocks noChangeArrowheads="1"/>
            </p:cNvSpPr>
            <p:nvPr/>
          </p:nvSpPr>
          <p:spPr bwMode="hidden">
            <a:xfrm>
              <a:off x="4966" y="2488"/>
              <a:ext cx="156" cy="84"/>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720" name="Oval 208"/>
            <p:cNvSpPr>
              <a:spLocks noChangeArrowheads="1"/>
            </p:cNvSpPr>
            <p:nvPr/>
          </p:nvSpPr>
          <p:spPr bwMode="hidden">
            <a:xfrm>
              <a:off x="5444" y="2052"/>
              <a:ext cx="134" cy="7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721" name="Oval 209"/>
            <p:cNvSpPr>
              <a:spLocks noChangeArrowheads="1"/>
            </p:cNvSpPr>
            <p:nvPr/>
          </p:nvSpPr>
          <p:spPr bwMode="hidden">
            <a:xfrm>
              <a:off x="5161" y="2314"/>
              <a:ext cx="140" cy="7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722" name="Oval 210"/>
            <p:cNvSpPr>
              <a:spLocks noChangeArrowheads="1"/>
            </p:cNvSpPr>
            <p:nvPr/>
          </p:nvSpPr>
          <p:spPr bwMode="hidden">
            <a:xfrm>
              <a:off x="5318" y="2176"/>
              <a:ext cx="134" cy="61"/>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723" name="Oval 211"/>
            <p:cNvSpPr>
              <a:spLocks noChangeArrowheads="1"/>
            </p:cNvSpPr>
            <p:nvPr/>
          </p:nvSpPr>
          <p:spPr bwMode="hidden">
            <a:xfrm>
              <a:off x="5581" y="1933"/>
              <a:ext cx="128" cy="61"/>
            </a:xfrm>
            <a:prstGeom prst="ellipse">
              <a:avLst/>
            </a:prstGeom>
            <a:gradFill rotWithShape="0">
              <a:gsLst>
                <a:gs pos="0">
                  <a:schemeClr val="accent2"/>
                </a:gs>
                <a:gs pos="100000">
                  <a:schemeClr val="accent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724" name="Oval 212"/>
            <p:cNvSpPr>
              <a:spLocks noChangeArrowheads="1"/>
            </p:cNvSpPr>
            <p:nvPr/>
          </p:nvSpPr>
          <p:spPr bwMode="hidden">
            <a:xfrm>
              <a:off x="5689" y="1811"/>
              <a:ext cx="128" cy="61"/>
            </a:xfrm>
            <a:prstGeom prst="ellipse">
              <a:avLst/>
            </a:prstGeom>
            <a:gradFill rotWithShape="0">
              <a:gsLst>
                <a:gs pos="0">
                  <a:schemeClr val="accent2"/>
                </a:gs>
                <a:gs pos="100000">
                  <a:schemeClr val="accent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725" name="Oval 213"/>
            <p:cNvSpPr>
              <a:spLocks noChangeArrowheads="1"/>
            </p:cNvSpPr>
            <p:nvPr/>
          </p:nvSpPr>
          <p:spPr bwMode="hidden">
            <a:xfrm>
              <a:off x="5663" y="2680"/>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726" name="Oval 214"/>
            <p:cNvSpPr>
              <a:spLocks noChangeArrowheads="1"/>
            </p:cNvSpPr>
            <p:nvPr/>
          </p:nvSpPr>
          <p:spPr bwMode="hidden">
            <a:xfrm>
              <a:off x="-65" y="2865"/>
              <a:ext cx="150"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727" name="Oval 215"/>
            <p:cNvSpPr>
              <a:spLocks noChangeArrowheads="1"/>
            </p:cNvSpPr>
            <p:nvPr/>
          </p:nvSpPr>
          <p:spPr bwMode="hidden">
            <a:xfrm>
              <a:off x="2" y="2477"/>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728" name="Oval 216"/>
            <p:cNvSpPr>
              <a:spLocks noChangeArrowheads="1"/>
            </p:cNvSpPr>
            <p:nvPr/>
          </p:nvSpPr>
          <p:spPr bwMode="hidden">
            <a:xfrm>
              <a:off x="-9" y="1436"/>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sp>
          <p:nvSpPr>
            <p:cNvPr id="192729" name="Oval 217"/>
            <p:cNvSpPr>
              <a:spLocks noChangeArrowheads="1"/>
            </p:cNvSpPr>
            <p:nvPr/>
          </p:nvSpPr>
          <p:spPr bwMode="hidden">
            <a:xfrm>
              <a:off x="5624" y="4010"/>
              <a:ext cx="201" cy="106"/>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defRPr/>
              </a:pPr>
              <a:endParaRPr lang="en-US">
                <a:solidFill>
                  <a:srgbClr val="FFFFFF"/>
                </a:solidFill>
                <a:latin typeface="Times New Roman" charset="0"/>
                <a:ea typeface="ＭＳ Ｐゴシック" charset="0"/>
                <a:cs typeface="ＭＳ Ｐゴシック" charset="0"/>
              </a:endParaRPr>
            </a:p>
          </p:txBody>
        </p:sp>
      </p:grpSp>
      <p:sp>
        <p:nvSpPr>
          <p:cNvPr id="192730" name="Rectangle 218"/>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Arial" panose="020B0604020202020204" pitchFamily="34" charset="0"/>
              </a:defRPr>
            </a:lvl1pPr>
          </a:lstStyle>
          <a:p>
            <a:fld id="{71DCEC19-4442-4C17-BEA7-17A64D047D06}" type="slidenum">
              <a:rPr lang="en-US" altLang="en-US"/>
              <a:pPr/>
              <a:t>‹#›</a:t>
            </a:fld>
            <a:endParaRPr lang="en-US" altLang="en-US"/>
          </a:p>
        </p:txBody>
      </p:sp>
      <p:sp>
        <p:nvSpPr>
          <p:cNvPr id="192731" name="Rectangle 219"/>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solidFill>
                  <a:srgbClr val="FFFFFF"/>
                </a:solidFill>
                <a:effectLst>
                  <a:outerShdw blurRad="38100" dist="38100" dir="2700000" algn="tl">
                    <a:srgbClr val="000000"/>
                  </a:outerShdw>
                </a:effectLst>
                <a:latin typeface="Arial"/>
                <a:ea typeface="+mn-ea"/>
                <a:cs typeface="+mn-cs"/>
              </a:defRPr>
            </a:lvl1pPr>
          </a:lstStyle>
          <a:p>
            <a:pPr>
              <a:defRPr/>
            </a:pPr>
            <a:endParaRPr lang="en-US"/>
          </a:p>
        </p:txBody>
      </p:sp>
      <p:sp>
        <p:nvSpPr>
          <p:cNvPr id="192732" name="Rectangle 220"/>
          <p:cNvSpPr>
            <a:spLocks noGrp="1" noChangeArrowheads="1"/>
          </p:cNvSpPr>
          <p:nvPr>
            <p:ph type="ftr" sz="quarter" idx="3"/>
          </p:nvPr>
        </p:nvSpPr>
        <p:spPr bwMode="auto">
          <a:xfrm>
            <a:off x="3124200" y="62436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a:ea typeface="+mn-ea"/>
                <a:cs typeface="+mn-cs"/>
              </a:defRPr>
            </a:lvl1pPr>
          </a:lstStyle>
          <a:p>
            <a:pPr>
              <a:defRPr/>
            </a:pPr>
            <a:endParaRPr lang="en-US"/>
          </a:p>
        </p:txBody>
      </p:sp>
      <p:sp>
        <p:nvSpPr>
          <p:cNvPr id="192733" name="Rectangle 221"/>
          <p:cNvSpPr>
            <a:spLocks noGrp="1" noChangeArrowheads="1"/>
          </p:cNvSpPr>
          <p:nvPr>
            <p:ph type="body" idx="1"/>
          </p:nvPr>
        </p:nvSpPr>
        <p:spPr bwMode="auto">
          <a:xfrm>
            <a:off x="457200" y="1600200"/>
            <a:ext cx="8229600" cy="4533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2734" name="Rectangle 22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dk2" tx1="lt1" bg2="dk1" tx2="lt2" accent1="accent1" accent2="accent2" accent3="accent3" accent4="accent4" accent5="accent5" accent6="accent6" hlink="hlink" folHlink="folHlink"/>
  <p:sldLayoutIdLst>
    <p:sldLayoutId id="2147485759" r:id="rId1"/>
    <p:sldLayoutId id="2147485711" r:id="rId2"/>
    <p:sldLayoutId id="2147485712" r:id="rId3"/>
    <p:sldLayoutId id="2147485713" r:id="rId4"/>
    <p:sldLayoutId id="2147485714" r:id="rId5"/>
    <p:sldLayoutId id="2147485715" r:id="rId6"/>
    <p:sldLayoutId id="2147485716" r:id="rId7"/>
    <p:sldLayoutId id="2147485717" r:id="rId8"/>
    <p:sldLayoutId id="2147485718" r:id="rId9"/>
    <p:sldLayoutId id="2147485719" r:id="rId10"/>
    <p:sldLayoutId id="2147485720" r:id="rId11"/>
    <p:sldLayoutId id="2147485721" r:id="rId12"/>
  </p:sldLayoutIdLst>
  <p:hf hdr="0" ftr="0" dt="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anose="020B0600070205080204" pitchFamily="34" charset="-128"/>
          <a:cs typeface="Geneva"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anose="020B0600070205080204" pitchFamily="34" charset="-128"/>
          <a:cs typeface="Genev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anose="020B0600070205080204" pitchFamily="34" charset="-128"/>
          <a:cs typeface="Genev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anose="020B0600070205080204" pitchFamily="34" charset="-128"/>
          <a:cs typeface="Genev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anose="020B0600070205080204" pitchFamily="34" charset="-128"/>
          <a:cs typeface="Genev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Font typeface="Wingdings" panose="05000000000000000000" pitchFamily="2" charset="2"/>
        <a:buBlip>
          <a:blip r:embed="rId14"/>
        </a:buBlip>
        <a:defRPr sz="3200">
          <a:solidFill>
            <a:schemeClr val="tx1"/>
          </a:solidFill>
          <a:effectLst>
            <a:outerShdw blurRad="38100" dist="38100" dir="2700000" algn="tl">
              <a:srgbClr val="000000"/>
            </a:outerShdw>
          </a:effectLst>
          <a:latin typeface="+mn-lt"/>
          <a:ea typeface="MS PGothic" panose="020B0600070205080204" pitchFamily="34" charset="-128"/>
          <a:cs typeface="Geneva" charset="0"/>
        </a:defRPr>
      </a:lvl1pPr>
      <a:lvl2pPr marL="742950" indent="-285750" algn="l" rtl="0" eaLnBrk="0" fontAlgn="base" hangingPunct="0">
        <a:spcBef>
          <a:spcPct val="20000"/>
        </a:spcBef>
        <a:spcAft>
          <a:spcPct val="0"/>
        </a:spcAft>
        <a:buClr>
          <a:schemeClr val="folHlink"/>
        </a:buClr>
        <a:buSzPct val="50000"/>
        <a:buFont typeface="Wingdings" panose="05000000000000000000" pitchFamily="2" charset="2"/>
        <a:buChar char="n"/>
        <a:defRPr sz="2800">
          <a:solidFill>
            <a:schemeClr val="tx1"/>
          </a:solidFill>
          <a:effectLst>
            <a:outerShdw blurRad="38100" dist="38100" dir="2700000" algn="tl">
              <a:srgbClr val="000000"/>
            </a:outerShdw>
          </a:effectLst>
          <a:latin typeface="+mn-lt"/>
          <a:ea typeface="Geneva" charset="-128"/>
          <a:cs typeface="Geneva" charset="0"/>
        </a:defRPr>
      </a:lvl2pPr>
      <a:lvl3pPr marL="1143000" indent="-228600" algn="l" rtl="0" eaLnBrk="0" fontAlgn="base" hangingPunct="0">
        <a:spcBef>
          <a:spcPct val="20000"/>
        </a:spcBef>
        <a:spcAft>
          <a:spcPct val="0"/>
        </a:spcAft>
        <a:buClr>
          <a:schemeClr val="hlink"/>
        </a:buClr>
        <a:buFont typeface="Wingdings" panose="05000000000000000000" pitchFamily="2" charset="2"/>
        <a:buBlip>
          <a:blip r:embed="rId14"/>
        </a:buBlip>
        <a:defRPr sz="2400">
          <a:solidFill>
            <a:schemeClr val="tx1"/>
          </a:solidFill>
          <a:effectLst>
            <a:outerShdw blurRad="38100" dist="38100" dir="2700000" algn="tl">
              <a:srgbClr val="000000"/>
            </a:outerShdw>
          </a:effectLst>
          <a:latin typeface="+mn-lt"/>
          <a:ea typeface="Geneva" charset="-128"/>
          <a:cs typeface="Geneva" charset="0"/>
        </a:defRPr>
      </a:lvl3pPr>
      <a:lvl4pPr marL="16002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panose="05000000000000000000" pitchFamily="2" charset="2"/>
        <a:buBlip>
          <a:blip r:embed="rId14"/>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Font typeface="Wingdings" charset="2"/>
        <a:buBlip>
          <a:blip r:embed="rId14"/>
        </a:buBlip>
        <a:defRPr sz="2000">
          <a:solidFill>
            <a:schemeClr val="tx1"/>
          </a:solidFill>
          <a:effectLst>
            <a:outerShdw blurRad="38100" dist="38100" dir="2700000" algn="tl">
              <a:srgbClr val="000000"/>
            </a:outerShdw>
          </a:effectLst>
          <a:latin typeface="+mn-lt"/>
          <a:ea typeface="Geneva" charset="-128"/>
        </a:defRPr>
      </a:lvl6pPr>
      <a:lvl7pPr marL="2971800" indent="-228600" algn="l" rtl="0" fontAlgn="base">
        <a:spcBef>
          <a:spcPct val="20000"/>
        </a:spcBef>
        <a:spcAft>
          <a:spcPct val="0"/>
        </a:spcAft>
        <a:buClr>
          <a:schemeClr val="hlink"/>
        </a:buClr>
        <a:buFont typeface="Wingdings" charset="2"/>
        <a:buBlip>
          <a:blip r:embed="rId14"/>
        </a:buBlip>
        <a:defRPr sz="2000">
          <a:solidFill>
            <a:schemeClr val="tx1"/>
          </a:solidFill>
          <a:effectLst>
            <a:outerShdw blurRad="38100" dist="38100" dir="2700000" algn="tl">
              <a:srgbClr val="000000"/>
            </a:outerShdw>
          </a:effectLst>
          <a:latin typeface="+mn-lt"/>
          <a:ea typeface="Geneva" charset="-128"/>
        </a:defRPr>
      </a:lvl7pPr>
      <a:lvl8pPr marL="3429000" indent="-228600" algn="l" rtl="0" fontAlgn="base">
        <a:spcBef>
          <a:spcPct val="20000"/>
        </a:spcBef>
        <a:spcAft>
          <a:spcPct val="0"/>
        </a:spcAft>
        <a:buClr>
          <a:schemeClr val="hlink"/>
        </a:buClr>
        <a:buFont typeface="Wingdings" charset="2"/>
        <a:buBlip>
          <a:blip r:embed="rId14"/>
        </a:buBlip>
        <a:defRPr sz="2000">
          <a:solidFill>
            <a:schemeClr val="tx1"/>
          </a:solidFill>
          <a:effectLst>
            <a:outerShdw blurRad="38100" dist="38100" dir="2700000" algn="tl">
              <a:srgbClr val="000000"/>
            </a:outerShdw>
          </a:effectLst>
          <a:latin typeface="+mn-lt"/>
          <a:ea typeface="Geneva" charset="-128"/>
        </a:defRPr>
      </a:lvl8pPr>
      <a:lvl9pPr marL="3886200" indent="-228600" algn="l" rtl="0" fontAlgn="base">
        <a:spcBef>
          <a:spcPct val="20000"/>
        </a:spcBef>
        <a:spcAft>
          <a:spcPct val="0"/>
        </a:spcAft>
        <a:buClr>
          <a:schemeClr val="hlink"/>
        </a:buClr>
        <a:buFont typeface="Wingdings" charset="2"/>
        <a:buBlip>
          <a:blip r:embed="rId14"/>
        </a:buBlip>
        <a:defRPr sz="2000">
          <a:solidFill>
            <a:schemeClr val="tx1"/>
          </a:solidFill>
          <a:effectLst>
            <a:outerShdw blurRad="38100" dist="38100" dir="2700000" algn="tl">
              <a:srgbClr val="000000"/>
            </a:outerShdw>
          </a:effectLst>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lgn="l"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1" hangingPunct="1"/>
              <a:endParaRPr lang="en-US">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1" hangingPunct="1"/>
              <a:endParaRPr lang="en-US">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1" hangingPunct="1"/>
              <a:endParaRPr lang="en-US">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lgn="l"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250610929"/>
      </p:ext>
    </p:extLst>
  </p:cSld>
  <p:clrMap bg1="dk2" tx1="lt1" bg2="dk1" tx2="lt2" accent1="accent1" accent2="accent2" accent3="accent3" accent4="accent4" accent5="accent5" accent6="accent6" hlink="hlink" folHlink="folHlink"/>
  <p:sldLayoutIdLst>
    <p:sldLayoutId id="2147485761" r:id="rId1"/>
    <p:sldLayoutId id="2147485762" r:id="rId2"/>
    <p:sldLayoutId id="2147485763" r:id="rId3"/>
    <p:sldLayoutId id="2147485764" r:id="rId4"/>
    <p:sldLayoutId id="2147485765" r:id="rId5"/>
    <p:sldLayoutId id="2147485766" r:id="rId6"/>
    <p:sldLayoutId id="2147485767" r:id="rId7"/>
    <p:sldLayoutId id="2147485768" r:id="rId8"/>
    <p:sldLayoutId id="2147485769" r:id="rId9"/>
    <p:sldLayoutId id="2147485770" r:id="rId10"/>
    <p:sldLayoutId id="2147485771" r:id="rId11"/>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2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2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1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2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7.xml"/><Relationship Id="rId3" Type="http://schemas.openxmlformats.org/officeDocument/2006/relationships/image" Target="../media/image28.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1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0.xml"/><Relationship Id="rId3"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1" Type="http://schemas.openxmlformats.org/officeDocument/2006/relationships/slideLayout" Target="../slideLayouts/slideLayout1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3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3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image" Target="../media/image3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4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4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 Id="rId3"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44.png"/><Relationship Id="rId1" Type="http://schemas.openxmlformats.org/officeDocument/2006/relationships/slideLayout" Target="../slideLayouts/slideLayout1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1" Type="http://schemas.openxmlformats.org/officeDocument/2006/relationships/slideLayout" Target="../slideLayouts/slideLayout1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xml"/><Relationship Id="rId3"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1" Type="http://schemas.openxmlformats.org/officeDocument/2006/relationships/slideLayout" Target="../slideLayouts/slideLayout1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1" Type="http://schemas.openxmlformats.org/officeDocument/2006/relationships/slideLayout" Target="../slideLayouts/slideLayout1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1" Type="http://schemas.openxmlformats.org/officeDocument/2006/relationships/slideLayout" Target="../slideLayouts/slideLayout1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5.xml"/><Relationship Id="rId3" Type="http://schemas.openxmlformats.org/officeDocument/2006/relationships/image" Target="../media/image54.png"/></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57.png"/><Relationship Id="rId6" Type="http://schemas.openxmlformats.org/officeDocument/2006/relationships/image" Target="../media/image58.png"/><Relationship Id="rId1" Type="http://schemas.openxmlformats.org/officeDocument/2006/relationships/slideLayout" Target="../slideLayouts/slideLayout1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7.xml"/><Relationship Id="rId3" Type="http://schemas.openxmlformats.org/officeDocument/2006/relationships/image" Target="../media/image5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9.xml"/><Relationship Id="rId3" Type="http://schemas.openxmlformats.org/officeDocument/2006/relationships/image" Target="../media/image6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0.xml"/><Relationship Id="rId3" Type="http://schemas.openxmlformats.org/officeDocument/2006/relationships/image" Target="../media/image6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1.xml"/><Relationship Id="rId3" Type="http://schemas.openxmlformats.org/officeDocument/2006/relationships/image" Target="../media/image6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2.xml"/><Relationship Id="rId3" Type="http://schemas.openxmlformats.org/officeDocument/2006/relationships/image" Target="../media/image6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3.xml"/><Relationship Id="rId3" Type="http://schemas.openxmlformats.org/officeDocument/2006/relationships/image" Target="../media/image6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4.xml"/><Relationship Id="rId3" Type="http://schemas.openxmlformats.org/officeDocument/2006/relationships/image" Target="../media/image6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5.xml"/><Relationship Id="rId3" Type="http://schemas.openxmlformats.org/officeDocument/2006/relationships/image" Target="../media/image6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6.xml"/><Relationship Id="rId3" Type="http://schemas.openxmlformats.org/officeDocument/2006/relationships/image" Target="../media/image67.png"/></Relationships>
</file>

<file path=ppt/slides/_rels/slide47.xml.rels><?xml version="1.0" encoding="UTF-8" standalone="yes"?>
<Relationships xmlns="http://schemas.openxmlformats.org/package/2006/relationships"><Relationship Id="rId3" Type="http://schemas.openxmlformats.org/officeDocument/2006/relationships/image" Target="../media/image68.jpeg"/><Relationship Id="rId4" Type="http://schemas.openxmlformats.org/officeDocument/2006/relationships/image" Target="../media/image69.png"/><Relationship Id="rId1" Type="http://schemas.openxmlformats.org/officeDocument/2006/relationships/slideLayout" Target="../slideLayouts/slideLayout3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8.xml"/><Relationship Id="rId3" Type="http://schemas.openxmlformats.org/officeDocument/2006/relationships/image" Target="../media/image70.png"/></Relationships>
</file>

<file path=ppt/slides/_rels/slide49.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1" Type="http://schemas.openxmlformats.org/officeDocument/2006/relationships/slideLayout" Target="../slideLayouts/slideLayout12.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0.xml"/><Relationship Id="rId3" Type="http://schemas.openxmlformats.org/officeDocument/2006/relationships/image" Target="../media/image7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1.xml"/><Relationship Id="rId3" Type="http://schemas.openxmlformats.org/officeDocument/2006/relationships/image" Target="../media/image7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2.xml"/><Relationship Id="rId3" Type="http://schemas.openxmlformats.org/officeDocument/2006/relationships/image" Target="../media/image7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3.xml"/><Relationship Id="rId3" Type="http://schemas.openxmlformats.org/officeDocument/2006/relationships/image" Target="../media/image7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54.xml"/><Relationship Id="rId3" Type="http://schemas.openxmlformats.org/officeDocument/2006/relationships/image" Target="../media/image28.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5.xml"/><Relationship Id="rId3" Type="http://schemas.openxmlformats.org/officeDocument/2006/relationships/image" Target="../media/image7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77.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78.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79.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80.jpe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14.png"/><Relationship Id="rId9" Type="http://schemas.openxmlformats.org/officeDocument/2006/relationships/image" Target="../media/image15.png"/><Relationship Id="rId10" Type="http://schemas.openxmlformats.org/officeDocument/2006/relationships/image" Target="../media/image16.png"/><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74.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81.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82.jpeg"/></Relationships>
</file>

<file path=ppt/slides/_rels/slide63.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85.png"/><Relationship Id="rId1" Type="http://schemas.openxmlformats.org/officeDocument/2006/relationships/slideLayout" Target="../slideLayouts/slideLayout1.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4.xml"/><Relationship Id="rId3" Type="http://schemas.openxmlformats.org/officeDocument/2006/relationships/image" Target="../media/image86.jpeg"/></Relationships>
</file>

<file path=ppt/slides/_rels/slide65.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88.png"/><Relationship Id="rId1" Type="http://schemas.openxmlformats.org/officeDocument/2006/relationships/slideLayout" Target="../slideLayouts/slideLayout61.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1" Type="http://schemas.openxmlformats.org/officeDocument/2006/relationships/slideLayout" Target="../slideLayouts/slideLayout1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1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2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932363" cy="446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4815768" y="116633"/>
            <a:ext cx="4436752" cy="4392722"/>
          </a:xfrm>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t"/>
          <a:lstStyle/>
          <a:p>
            <a:pPr>
              <a:defRPr/>
            </a:pPr>
            <a:r>
              <a:rPr lang="en-US" sz="5400" b="1" dirty="0" smtClean="0">
                <a:effectLst>
                  <a:glow rad="127000">
                    <a:schemeClr val="tx1"/>
                  </a:glow>
                </a:effectLst>
                <a:latin typeface="Arial" charset="0"/>
                <a:ea typeface="ＭＳ Ｐゴシック" charset="0"/>
                <a:cs typeface="ＭＳ Ｐゴシック" charset="0"/>
              </a:rPr>
              <a:t>Profitless </a:t>
            </a:r>
            <a:r>
              <a:rPr lang="en-US" sz="5400" b="1" dirty="0" smtClean="0">
                <a:solidFill>
                  <a:srgbClr val="FFFF00"/>
                </a:solidFill>
                <a:effectLst>
                  <a:glow rad="127000">
                    <a:schemeClr val="tx1"/>
                  </a:glow>
                </a:effectLst>
                <a:latin typeface="Arial" charset="0"/>
                <a:ea typeface="ＭＳ Ｐゴシック" charset="0"/>
                <a:cs typeface="ＭＳ Ｐゴシック" charset="0"/>
              </a:rPr>
              <a:t>Pursuits</a:t>
            </a:r>
            <a:r>
              <a:rPr lang="en-US" sz="5400" b="1" dirty="0" smtClean="0">
                <a:effectLst>
                  <a:glow rad="127000">
                    <a:schemeClr val="tx1"/>
                  </a:glow>
                </a:effectLst>
                <a:latin typeface="Arial" charset="0"/>
                <a:ea typeface="ＭＳ Ｐゴシック" charset="0"/>
                <a:cs typeface="ＭＳ Ｐゴシック" charset="0"/>
              </a:rPr>
              <a:t/>
            </a:r>
            <a:br>
              <a:rPr lang="en-US" sz="5400" b="1" dirty="0" smtClean="0">
                <a:effectLst>
                  <a:glow rad="127000">
                    <a:schemeClr val="tx1"/>
                  </a:glow>
                </a:effectLst>
                <a:latin typeface="Arial" charset="0"/>
                <a:ea typeface="ＭＳ Ｐゴシック" charset="0"/>
                <a:cs typeface="ＭＳ Ｐゴシック" charset="0"/>
              </a:rPr>
            </a:br>
            <a:r>
              <a:rPr lang="en-US" sz="5400" b="1" dirty="0" smtClean="0">
                <a:effectLst>
                  <a:glow rad="127000">
                    <a:schemeClr val="tx1"/>
                  </a:glow>
                </a:effectLst>
                <a:latin typeface="Arial" charset="0"/>
                <a:ea typeface="ＭＳ Ｐゴシック" charset="0"/>
                <a:cs typeface="ＭＳ Ｐゴシック" charset="0"/>
              </a:rPr>
              <a:t/>
            </a:r>
            <a:br>
              <a:rPr lang="en-US" sz="5400" b="1" dirty="0" smtClean="0">
                <a:effectLst>
                  <a:glow rad="127000">
                    <a:schemeClr val="tx1"/>
                  </a:glow>
                </a:effectLst>
                <a:latin typeface="Arial" charset="0"/>
                <a:ea typeface="ＭＳ Ｐゴシック" charset="0"/>
                <a:cs typeface="ＭＳ Ｐゴシック" charset="0"/>
              </a:rPr>
            </a:br>
            <a:r>
              <a:rPr lang="en-US" sz="5400" b="1" dirty="0" err="1" smtClean="0">
                <a:effectLst>
                  <a:glow rad="127000">
                    <a:schemeClr val="tx1"/>
                  </a:glow>
                </a:effectLst>
                <a:latin typeface="Arial" charset="0"/>
                <a:ea typeface="ＭＳ Ｐゴシック" charset="0"/>
                <a:cs typeface="ＭＳ Ｐゴシック" charset="0"/>
              </a:rPr>
              <a:t>બિનનફ્ફા</a:t>
            </a:r>
            <a:r>
              <a:rPr lang="en-US" altLang="en-US" sz="5400" dirty="0" err="1" smtClean="0">
                <a:latin typeface="Times New Roman" panose="02020603050405020304" pitchFamily="18" charset="0"/>
              </a:rPr>
              <a:t>કારક</a:t>
            </a:r>
            <a:r>
              <a:rPr lang="en-US" altLang="en-US" sz="5400" dirty="0" smtClean="0">
                <a:latin typeface="Times New Roman" panose="02020603050405020304" pitchFamily="18" charset="0"/>
              </a:rPr>
              <a:t> </a:t>
            </a:r>
            <a:r>
              <a:rPr lang="en-US" altLang="en-US" sz="5400" dirty="0" err="1" smtClean="0">
                <a:solidFill>
                  <a:srgbClr val="FFFF00"/>
                </a:solidFill>
                <a:latin typeface="Times New Roman" panose="02020603050405020304" pitchFamily="18" charset="0"/>
              </a:rPr>
              <a:t>પ્રવૃત્તિઓ</a:t>
            </a:r>
            <a:r>
              <a:rPr lang="en-US" altLang="en-US" sz="5400" dirty="0" smtClean="0">
                <a:solidFill>
                  <a:srgbClr val="FFFF00"/>
                </a:solidFill>
                <a:latin typeface="Times New Roman" panose="02020603050405020304" pitchFamily="18" charset="0"/>
              </a:rPr>
              <a:t> </a:t>
            </a:r>
            <a:r>
              <a:rPr lang="en-US" altLang="en-US" sz="5400" dirty="0" smtClean="0">
                <a:latin typeface="Times New Roman" panose="02020603050405020304" pitchFamily="18" charset="0"/>
              </a:rPr>
              <a:t> </a:t>
            </a:r>
            <a:r>
              <a:rPr lang="en-US" altLang="en-US" sz="6000" dirty="0" smtClean="0">
                <a:latin typeface="Times New Roman" panose="02020603050405020304" pitchFamily="18" charset="0"/>
              </a:rPr>
              <a:t/>
            </a:r>
            <a:br>
              <a:rPr lang="en-US" altLang="en-US" sz="6000" dirty="0" smtClean="0">
                <a:latin typeface="Times New Roman" panose="02020603050405020304" pitchFamily="18" charset="0"/>
              </a:rPr>
            </a:br>
            <a:endParaRPr lang="en-US" sz="6000" b="1" dirty="0">
              <a:effectLst>
                <a:glow rad="127000">
                  <a:schemeClr val="tx1"/>
                </a:glow>
              </a:effectLst>
              <a:latin typeface="Arial" charset="0"/>
              <a:ea typeface="ＭＳ Ｐゴシック" charset="0"/>
              <a:cs typeface="ＭＳ Ｐゴシック" charset="0"/>
            </a:endParaRPr>
          </a:p>
        </p:txBody>
      </p:sp>
      <p:sp>
        <p:nvSpPr>
          <p:cNvPr id="2" name="TextBox 1"/>
          <p:cNvSpPr txBox="1"/>
          <p:nvPr/>
        </p:nvSpPr>
        <p:spPr>
          <a:xfrm>
            <a:off x="-3084152" y="2708920"/>
            <a:ext cx="2687600" cy="830997"/>
          </a:xfrm>
          <a:prstGeom prst="rect">
            <a:avLst/>
          </a:prstGeom>
          <a:noFill/>
        </p:spPr>
        <p:txBody>
          <a:bodyPr wrap="square" rtlCol="0">
            <a:spAutoFit/>
          </a:bodyPr>
          <a:lstStyle/>
          <a:p>
            <a:r>
              <a:rPr lang="en-US" altLang="en-US" b="1" dirty="0" err="1">
                <a:solidFill>
                  <a:srgbClr val="FF0000"/>
                </a:solidFill>
                <a:effectLst>
                  <a:outerShdw blurRad="38100" dist="38100" dir="2700000" algn="tl">
                    <a:srgbClr val="808080"/>
                  </a:outerShdw>
                </a:effectLst>
                <a:latin typeface="Arial" panose="020B0604020202020204" pitchFamily="34" charset="0"/>
                <a:cs typeface="Arial" panose="020B0604020202020204" pitchFamily="34" charset="0"/>
              </a:rPr>
              <a:t>સભાશિક્ષક</a:t>
            </a:r>
            <a:r>
              <a:rPr lang="en-US" altLang="en-US" b="1" dirty="0">
                <a:solidFill>
                  <a:srgbClr val="FF0000"/>
                </a:solidFill>
                <a:effectLst>
                  <a:outerShdw blurRad="38100" dist="38100" dir="2700000" algn="tl">
                    <a:srgbClr val="808080"/>
                  </a:outerShdw>
                </a:effectLst>
                <a:latin typeface="Arial" panose="020B0604020202020204" pitchFamily="34" charset="0"/>
                <a:cs typeface="Arial" panose="020B0604020202020204" pitchFamily="34" charset="0"/>
              </a:rPr>
              <a:t> ૧</a:t>
            </a:r>
            <a:r>
              <a:rPr lang="en-US" b="1" dirty="0">
                <a:solidFill>
                  <a:srgbClr val="FF0000"/>
                </a:solidFill>
                <a:effectLst>
                  <a:glow rad="127000">
                    <a:srgbClr val="000000"/>
                  </a:glow>
                </a:effectLst>
                <a:latin typeface="Arial" charset="0"/>
                <a:ea typeface="ＭＳ Ｐゴシック" charset="0"/>
                <a:cs typeface="ＭＳ Ｐゴシック" charset="0"/>
              </a:rPr>
              <a:t>:</a:t>
            </a:r>
            <a:r>
              <a:rPr lang="en-US" altLang="en-US" b="1" dirty="0">
                <a:solidFill>
                  <a:srgbClr val="FF0000"/>
                </a:solidFill>
                <a:effectLst>
                  <a:outerShdw blurRad="38100" dist="38100" dir="2700000" algn="tl">
                    <a:srgbClr val="808080"/>
                  </a:outerShdw>
                </a:effectLst>
                <a:latin typeface="Arial" panose="020B0604020202020204" pitchFamily="34" charset="0"/>
                <a:cs typeface="Arial" panose="020B0604020202020204" pitchFamily="34" charset="0"/>
              </a:rPr>
              <a:t>૧૨ – ૨</a:t>
            </a:r>
            <a:r>
              <a:rPr lang="en-US" b="1" dirty="0">
                <a:solidFill>
                  <a:srgbClr val="FF0000"/>
                </a:solidFill>
                <a:effectLst>
                  <a:glow rad="127000">
                    <a:srgbClr val="000000"/>
                  </a:glow>
                </a:effectLst>
                <a:latin typeface="Arial" charset="0"/>
                <a:ea typeface="ＭＳ Ｐゴシック" charset="0"/>
                <a:cs typeface="ＭＳ Ｐゴシック" charset="0"/>
              </a:rPr>
              <a:t>:</a:t>
            </a:r>
            <a:r>
              <a:rPr lang="en-US" altLang="en-US" b="1" dirty="0" smtClean="0">
                <a:solidFill>
                  <a:srgbClr val="FF0000"/>
                </a:solidFill>
                <a:effectLst>
                  <a:outerShdw blurRad="38100" dist="38100" dir="2700000" algn="tl">
                    <a:srgbClr val="808080"/>
                  </a:outerShdw>
                </a:effectLst>
                <a:latin typeface="Arial" panose="020B0604020202020204" pitchFamily="34" charset="0"/>
                <a:cs typeface="Arial" panose="020B0604020202020204" pitchFamily="34" charset="0"/>
              </a:rPr>
              <a:t>૧૧</a:t>
            </a:r>
            <a:r>
              <a:rPr lang="en-US" altLang="en-US" sz="1200" b="1" dirty="0" smtClean="0">
                <a:solidFill>
                  <a:srgbClr val="FF00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b="1" dirty="0" err="1" smtClean="0">
                <a:effectLst>
                  <a:glow rad="127000">
                    <a:schemeClr val="tx1"/>
                  </a:glow>
                </a:effectLst>
                <a:latin typeface="Arial" charset="0"/>
                <a:ea typeface="ＭＳ Ｐゴシック" charset="0"/>
                <a:cs typeface="ＭＳ Ｐゴシック" charset="0"/>
              </a:rPr>
              <a:t>બિનનફ્ફા</a:t>
            </a:r>
            <a:r>
              <a:rPr lang="en-US" altLang="en-US" dirty="0" err="1" smtClean="0"/>
              <a:t>કારક</a:t>
            </a:r>
            <a:r>
              <a:rPr lang="en-US" altLang="en-US" dirty="0" smtClean="0"/>
              <a:t> </a:t>
            </a:r>
            <a:r>
              <a:rPr lang="en-US" altLang="en-US" dirty="0" err="1">
                <a:solidFill>
                  <a:srgbClr val="FFFF00"/>
                </a:solidFill>
              </a:rPr>
              <a:t>પ્રવૃત્તિઓ</a:t>
            </a:r>
            <a:r>
              <a:rPr lang="en-US" altLang="en-US" dirty="0">
                <a:solidFill>
                  <a:srgbClr val="FFFF00"/>
                </a:solidFill>
              </a:rPr>
              <a:t> </a:t>
            </a:r>
            <a:endParaRPr lang="en-US" dirty="0"/>
          </a:p>
        </p:txBody>
      </p:sp>
      <p:sp>
        <p:nvSpPr>
          <p:cNvPr id="7" name="Text Box 5"/>
          <p:cNvSpPr txBox="1">
            <a:spLocks noChangeArrowheads="1"/>
          </p:cNvSpPr>
          <p:nvPr/>
        </p:nvSpPr>
        <p:spPr bwMode="auto">
          <a:xfrm>
            <a:off x="89756" y="5013176"/>
            <a:ext cx="9118601" cy="1096688"/>
          </a:xfrm>
          <a:prstGeom prst="rect">
            <a:avLst/>
          </a:prstGeom>
          <a:solidFill>
            <a:srgbClr val="050A00"/>
          </a:solidFill>
          <a:ln w="9525">
            <a:noFill/>
            <a:miter lim="800000"/>
            <a:headEnd/>
            <a:tailEnd/>
          </a:ln>
          <a:effectLst/>
        </p:spPr>
        <p:txBody>
          <a:bodyPr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r>
              <a:rPr lang="en-US" altLang="en-US" sz="5400" b="1" dirty="0" err="1" smtClean="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rPr>
              <a:t>સભાશિક્ષક</a:t>
            </a:r>
            <a:r>
              <a:rPr lang="en-US" altLang="en-US" sz="5400" b="1" dirty="0" smtClean="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rPr>
              <a:t> ૧</a:t>
            </a:r>
            <a:r>
              <a:rPr lang="en-US" sz="5400" b="1" dirty="0" smtClean="0">
                <a:solidFill>
                  <a:schemeClr val="bg1"/>
                </a:solidFill>
                <a:effectLst>
                  <a:glow rad="127000">
                    <a:srgbClr val="000000"/>
                  </a:glow>
                </a:effectLst>
                <a:latin typeface="Arial" charset="0"/>
                <a:ea typeface="ＭＳ Ｐゴシック" charset="0"/>
                <a:cs typeface="ＭＳ Ｐゴシック" charset="0"/>
              </a:rPr>
              <a:t>:</a:t>
            </a:r>
            <a:r>
              <a:rPr lang="en-US" altLang="en-US" sz="5400" b="1" dirty="0" smtClean="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rPr>
              <a:t>૧૨ – ૨</a:t>
            </a:r>
            <a:r>
              <a:rPr lang="en-US" sz="5400" b="1" dirty="0" smtClean="0">
                <a:solidFill>
                  <a:schemeClr val="bg1"/>
                </a:solidFill>
                <a:effectLst>
                  <a:glow rad="127000">
                    <a:srgbClr val="000000"/>
                  </a:glow>
                </a:effectLst>
                <a:latin typeface="Arial" charset="0"/>
                <a:ea typeface="ＭＳ Ｐゴシック" charset="0"/>
                <a:cs typeface="ＭＳ Ｐゴシック" charset="0"/>
              </a:rPr>
              <a:t>:</a:t>
            </a:r>
            <a:r>
              <a:rPr lang="en-US" altLang="en-US" sz="5400" b="1" dirty="0" smtClean="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rPr>
              <a:t>૧૧</a:t>
            </a:r>
            <a:endParaRPr lang="en-US" altLang="en-US" sz="3200"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endParaRPr>
          </a:p>
        </p:txBody>
      </p:sp>
      <p:sp>
        <p:nvSpPr>
          <p:cNvPr id="8" name="Rectangle 2"/>
          <p:cNvSpPr txBox="1">
            <a:spLocks noChangeArrowheads="1"/>
          </p:cNvSpPr>
          <p:nvPr/>
        </p:nvSpPr>
        <p:spPr bwMode="auto">
          <a:xfrm>
            <a:off x="77056" y="4293096"/>
            <a:ext cx="9144000" cy="11521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effectLst>
                  <a:glow rad="127000">
                    <a:srgbClr val="000000"/>
                  </a:glow>
                </a:effectLst>
                <a:latin typeface="Arial" charset="0"/>
                <a:ea typeface="ＭＳ Ｐゴシック" charset="0"/>
                <a:cs typeface="ＭＳ Ｐゴシック" charset="0"/>
              </a:rPr>
              <a:t>Ecclesiastes 1</a:t>
            </a:r>
            <a:r>
              <a:rPr lang="en-US" b="1" dirty="0">
                <a:effectLst>
                  <a:glow rad="127000">
                    <a:srgbClr val="000000"/>
                  </a:glow>
                </a:effectLst>
                <a:latin typeface="Arial" charset="0"/>
                <a:ea typeface="ＭＳ Ｐゴシック" charset="0"/>
                <a:cs typeface="ＭＳ Ｐゴシック" charset="0"/>
              </a:rPr>
              <a:t>:12–2:</a:t>
            </a:r>
            <a:r>
              <a:rPr lang="en-US" b="1" dirty="0" smtClean="0">
                <a:effectLst>
                  <a:glow rad="127000">
                    <a:srgbClr val="000000"/>
                  </a:glow>
                </a:effectLst>
                <a:latin typeface="Arial" charset="0"/>
                <a:ea typeface="ＭＳ Ｐゴシック" charset="0"/>
                <a:cs typeface="ＭＳ Ｐゴシック" charset="0"/>
              </a:rPr>
              <a:t>11</a:t>
            </a:r>
            <a:endParaRPr lang="en-US" b="1" dirty="0">
              <a:effectLst>
                <a:glow rad="127000">
                  <a:srgbClr val="000000"/>
                </a:glow>
              </a:effectLst>
              <a:latin typeface="Arial" charset="0"/>
              <a:ea typeface="ＭＳ Ｐゴシック" charset="0"/>
              <a:cs typeface="ＭＳ Ｐゴシック" charset="0"/>
            </a:endParaRPr>
          </a:p>
        </p:txBody>
      </p:sp>
      <p:sp>
        <p:nvSpPr>
          <p:cNvPr id="9" name="Rectangle 8"/>
          <p:cNvSpPr>
            <a:spLocks noChangeArrowheads="1"/>
          </p:cNvSpPr>
          <p:nvPr/>
        </p:nvSpPr>
        <p:spPr bwMode="auto">
          <a:xfrm>
            <a:off x="0" y="6211953"/>
            <a:ext cx="9144000" cy="626623"/>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buFont typeface="Wingdings" charset="0"/>
              <a:buNone/>
              <a:defRPr/>
            </a:pPr>
            <a:r>
              <a:rPr lang="en-US" sz="1400" b="1" kern="0" dirty="0">
                <a:solidFill>
                  <a:srgbClr val="FFFFFF"/>
                </a:solidFill>
                <a:effectLst>
                  <a:outerShdw blurRad="38100" dist="38100" dir="2700000" algn="tl">
                    <a:srgbClr val="000000"/>
                  </a:outerShdw>
                </a:effectLst>
                <a:latin typeface="Arial"/>
                <a:cs typeface="Arial"/>
              </a:rPr>
              <a:t>Dr. Rick </a:t>
            </a:r>
            <a:r>
              <a:rPr lang="en-US" sz="1400" b="1" kern="0" dirty="0" smtClean="0">
                <a:solidFill>
                  <a:srgbClr val="FFFFFF"/>
                </a:solidFill>
                <a:effectLst>
                  <a:outerShdw blurRad="38100" dist="38100" dir="2700000" algn="tl">
                    <a:srgbClr val="000000"/>
                  </a:outerShdw>
                </a:effectLst>
                <a:latin typeface="Arial"/>
                <a:cs typeface="Arial"/>
              </a:rPr>
              <a:t>Griffith • </a:t>
            </a:r>
            <a:r>
              <a:rPr lang="en-US" sz="1400" b="1" kern="0" dirty="0" smtClean="0">
                <a:solidFill>
                  <a:srgbClr val="FFFFFF"/>
                </a:solidFill>
                <a:effectLst>
                  <a:outerShdw blurRad="38100" dist="38100" dir="2700000" algn="tl">
                    <a:srgbClr val="000000"/>
                  </a:outerShdw>
                </a:effectLst>
                <a:latin typeface="Arial"/>
                <a:cs typeface="Arial"/>
              </a:rPr>
              <a:t>Crossroads International </a:t>
            </a:r>
            <a:r>
              <a:rPr lang="en-US" sz="1400" b="1" kern="0" dirty="0" smtClean="0">
                <a:solidFill>
                  <a:srgbClr val="FFFFFF"/>
                </a:solidFill>
                <a:effectLst>
                  <a:outerShdw blurRad="38100" dist="38100" dir="2700000" algn="tl">
                    <a:srgbClr val="000000"/>
                  </a:outerShdw>
                </a:effectLst>
                <a:latin typeface="Arial"/>
                <a:cs typeface="Arial"/>
              </a:rPr>
              <a:t>Church</a:t>
            </a:r>
            <a:r>
              <a:rPr lang="en-US" sz="1400" b="1" kern="0" dirty="0">
                <a:solidFill>
                  <a:srgbClr val="FFFFFF"/>
                </a:solidFill>
                <a:effectLst>
                  <a:outerShdw blurRad="38100" dist="38100" dir="2700000" algn="tl">
                    <a:srgbClr val="000000"/>
                  </a:outerShdw>
                </a:effectLst>
                <a:latin typeface="Arial"/>
                <a:cs typeface="Arial"/>
              </a:rPr>
              <a:t> </a:t>
            </a:r>
            <a:r>
              <a:rPr lang="en-US" sz="1400" b="1" kern="0" dirty="0" smtClean="0">
                <a:solidFill>
                  <a:srgbClr val="FFFFFF"/>
                </a:solidFill>
                <a:effectLst>
                  <a:outerShdw blurRad="38100" dist="38100" dir="2700000" algn="tl">
                    <a:srgbClr val="000000"/>
                  </a:outerShdw>
                </a:effectLst>
                <a:latin typeface="Arial"/>
                <a:cs typeface="Arial"/>
              </a:rPr>
              <a:t>• </a:t>
            </a:r>
            <a:r>
              <a:rPr lang="en-US" sz="1400" b="1" kern="0" dirty="0" smtClean="0">
                <a:solidFill>
                  <a:srgbClr val="FFFFFF"/>
                </a:solidFill>
                <a:effectLst>
                  <a:outerShdw blurRad="38100" dist="38100" dir="2700000" algn="tl">
                    <a:srgbClr val="000000"/>
                  </a:outerShdw>
                </a:effectLst>
                <a:latin typeface="Arial"/>
                <a:cs typeface="Arial"/>
              </a:rPr>
              <a:t>cicfamily.com • </a:t>
            </a:r>
            <a:r>
              <a:rPr lang="en-US" sz="1400" b="1" kern="0" dirty="0" smtClean="0">
                <a:solidFill>
                  <a:srgbClr val="FFFFFF"/>
                </a:solidFill>
                <a:effectLst>
                  <a:outerShdw blurRad="38100" dist="38100" dir="2700000" algn="tl">
                    <a:srgbClr val="000000"/>
                  </a:outerShdw>
                </a:effectLst>
                <a:latin typeface="Arial"/>
                <a:cs typeface="Arial"/>
              </a:rPr>
              <a:t>BibleStudyDownloads.org</a:t>
            </a:r>
            <a:endParaRPr lang="en-US" sz="1400" b="1" kern="0" dirty="0">
              <a:solidFill>
                <a:srgbClr val="FFFFFF"/>
              </a:solidFill>
              <a:effectLst>
                <a:outerShdw blurRad="38100" dist="38100" dir="2700000" algn="tl">
                  <a:srgbClr val="000000"/>
                </a:outerShdw>
              </a:effectLst>
              <a:latin typeface="Arial"/>
              <a:cs typeface="Arial"/>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96953"/>
            <a:ext cx="9144000" cy="1296343"/>
          </a:xfrm>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defRPr/>
            </a:pPr>
            <a:r>
              <a:rPr lang="en-US" b="1" dirty="0" smtClean="0">
                <a:effectLst>
                  <a:glow rad="127000">
                    <a:schemeClr val="tx1"/>
                  </a:glow>
                </a:effectLst>
                <a:latin typeface="Arial" charset="0"/>
                <a:ea typeface="ＭＳ Ｐゴシック" charset="0"/>
                <a:cs typeface="ＭＳ Ｐゴシック" charset="0"/>
              </a:rPr>
              <a:t>Howard Hughes</a:t>
            </a:r>
            <a:endParaRPr lang="en-US" b="1" dirty="0">
              <a:effectLst>
                <a:glow rad="127000">
                  <a:schemeClr val="tx1"/>
                </a:glow>
              </a:effectLst>
              <a:latin typeface="Arial" charset="0"/>
              <a:ea typeface="ＭＳ Ｐゴシック" charset="0"/>
              <a:cs typeface="ＭＳ Ｐゴシック" charset="0"/>
            </a:endParaRPr>
          </a:p>
        </p:txBody>
      </p:sp>
      <p:pic>
        <p:nvPicPr>
          <p:cNvPr id="10035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7375" y="620713"/>
            <a:ext cx="7872413" cy="553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3131840" y="2492896"/>
            <a:ext cx="6012160" cy="4247728"/>
          </a:xfrm>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defRPr/>
            </a:pPr>
            <a:r>
              <a:rPr lang="en-US" sz="4800" b="1" dirty="0">
                <a:effectLst>
                  <a:glow rad="127000">
                    <a:schemeClr val="tx1"/>
                  </a:glow>
                </a:effectLst>
                <a:latin typeface="Arial" charset="0"/>
                <a:ea typeface="ＭＳ Ｐゴシック" charset="0"/>
                <a:cs typeface="ＭＳ Ｐゴシック" charset="0"/>
              </a:rPr>
              <a:t>What are the </a:t>
            </a:r>
            <a:r>
              <a:rPr lang="en-US" sz="4800" b="1" dirty="0">
                <a:solidFill>
                  <a:srgbClr val="FFFF00"/>
                </a:solidFill>
                <a:effectLst>
                  <a:glow rad="127000">
                    <a:schemeClr val="tx1"/>
                  </a:glow>
                </a:effectLst>
                <a:latin typeface="Arial" charset="0"/>
                <a:ea typeface="ＭＳ Ｐゴシック" charset="0"/>
                <a:cs typeface="ＭＳ Ｐゴシック" charset="0"/>
              </a:rPr>
              <a:t>profitless</a:t>
            </a:r>
            <a:r>
              <a:rPr lang="en-US" sz="4800" b="1" dirty="0">
                <a:effectLst>
                  <a:glow rad="127000">
                    <a:schemeClr val="tx1"/>
                  </a:glow>
                </a:effectLst>
                <a:latin typeface="Arial" charset="0"/>
                <a:ea typeface="ＭＳ Ｐゴシック" charset="0"/>
                <a:cs typeface="ＭＳ Ｐゴシック" charset="0"/>
              </a:rPr>
              <a:t> </a:t>
            </a:r>
            <a:r>
              <a:rPr lang="en-US" sz="4800" b="1" dirty="0">
                <a:solidFill>
                  <a:srgbClr val="FFFF00"/>
                </a:solidFill>
                <a:effectLst>
                  <a:glow rad="127000">
                    <a:schemeClr val="tx1"/>
                  </a:glow>
                </a:effectLst>
                <a:latin typeface="Arial" charset="0"/>
                <a:ea typeface="ＭＳ Ｐゴシック" charset="0"/>
                <a:cs typeface="ＭＳ Ｐゴシック" charset="0"/>
              </a:rPr>
              <a:t>pursuits</a:t>
            </a:r>
            <a:r>
              <a:rPr lang="en-US" sz="4800" b="1" dirty="0">
                <a:effectLst>
                  <a:glow rad="127000">
                    <a:schemeClr val="tx1"/>
                  </a:glow>
                </a:effectLst>
                <a:latin typeface="Arial" charset="0"/>
                <a:ea typeface="ＭＳ Ｐゴシック" charset="0"/>
                <a:cs typeface="ＭＳ Ｐゴシック" charset="0"/>
              </a:rPr>
              <a:t> that we should </a:t>
            </a:r>
            <a:r>
              <a:rPr lang="en-US" sz="4800" b="1" dirty="0" smtClean="0">
                <a:effectLst>
                  <a:glow rad="127000">
                    <a:schemeClr val="tx1"/>
                  </a:glow>
                </a:effectLst>
                <a:latin typeface="Arial" charset="0"/>
                <a:ea typeface="ＭＳ Ｐゴシック" charset="0"/>
                <a:cs typeface="ＭＳ Ｐゴシック" charset="0"/>
              </a:rPr>
              <a:t>avoid?</a:t>
            </a:r>
            <a:endParaRPr lang="en-US" sz="48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23813" y="333375"/>
            <a:ext cx="9144001" cy="100806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7200" b="1" dirty="0" smtClean="0">
                <a:solidFill>
                  <a:srgbClr val="FFFFFF"/>
                </a:solidFill>
                <a:effectLst>
                  <a:glow rad="127000">
                    <a:srgbClr val="000000"/>
                  </a:glow>
                </a:effectLst>
                <a:latin typeface="Arial" charset="0"/>
                <a:ea typeface="ＭＳ Ｐゴシック" charset="0"/>
                <a:cs typeface="ＭＳ Ｐゴシック" charset="0"/>
              </a:rPr>
              <a:t>Ecclesiastes</a:t>
            </a:r>
            <a:endParaRPr lang="en-US" sz="8800" b="1" dirty="0">
              <a:solidFill>
                <a:srgbClr val="FFFFFF"/>
              </a:solidFill>
              <a:effectLst>
                <a:glow rad="127000">
                  <a:srgbClr val="000000"/>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649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8313" y="-50800"/>
            <a:ext cx="9625013" cy="693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27384"/>
            <a:ext cx="9144000" cy="1296343"/>
          </a:xfrm>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lgn="l">
              <a:defRPr/>
            </a:pPr>
            <a:r>
              <a:rPr lang="en-US" sz="5400" b="1" dirty="0" smtClean="0">
                <a:effectLst>
                  <a:glow rad="127000">
                    <a:schemeClr val="tx1"/>
                  </a:glow>
                </a:effectLst>
                <a:latin typeface="Arial" charset="0"/>
                <a:ea typeface="ＭＳ Ｐゴシック" charset="0"/>
                <a:cs typeface="ＭＳ Ｐゴシック" charset="0"/>
              </a:rPr>
              <a:t>Solomon</a:t>
            </a:r>
            <a:endParaRPr lang="en-US" sz="54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2555776" y="4869160"/>
            <a:ext cx="6588224" cy="1872208"/>
          </a:xfrm>
          <a:prstGeom prst="rect">
            <a:avLst/>
          </a:prstGeom>
          <a:solidFill>
            <a:srgbClr val="0D0D0D"/>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6000" b="1" dirty="0" smtClean="0">
                <a:solidFill>
                  <a:srgbClr val="FFFFFF"/>
                </a:solidFill>
                <a:effectLst>
                  <a:glow rad="127000">
                    <a:srgbClr val="000000"/>
                  </a:glow>
                </a:effectLst>
                <a:latin typeface="Arial" charset="0"/>
                <a:ea typeface="ＭＳ Ｐゴシック" charset="0"/>
                <a:cs typeface="ＭＳ Ｐゴシック" charset="0"/>
              </a:rPr>
              <a:t>Ecclesiastes</a:t>
            </a:r>
            <a:r>
              <a:rPr lang="en-US" altLang="en-US" sz="6000" b="1" dirty="0">
                <a:solidFill>
                  <a:srgbClr val="FFFFFF"/>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6000" b="1" dirty="0" err="1">
                <a:solidFill>
                  <a:srgbClr val="FFFFFF"/>
                </a:solidFill>
                <a:effectLst>
                  <a:outerShdw blurRad="38100" dist="38100" dir="2700000" algn="tl">
                    <a:srgbClr val="808080"/>
                  </a:outerShdw>
                </a:effectLst>
                <a:latin typeface="Arial" panose="020B0604020202020204" pitchFamily="34" charset="0"/>
                <a:cs typeface="Arial" panose="020B0604020202020204" pitchFamily="34" charset="0"/>
              </a:rPr>
              <a:t>સભાશિક્ષક</a:t>
            </a:r>
            <a:endParaRPr lang="en-US" sz="6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3707904" y="116632"/>
            <a:ext cx="5292080" cy="41044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3600" b="1" dirty="0" smtClean="0">
                <a:solidFill>
                  <a:srgbClr val="FFFFFF"/>
                </a:solidFill>
                <a:effectLst>
                  <a:glow rad="127000">
                    <a:srgbClr val="000000"/>
                  </a:glow>
                </a:effectLst>
                <a:latin typeface="Arial" charset="0"/>
                <a:ea typeface="ＭＳ Ｐゴシック" charset="0"/>
                <a:cs typeface="ＭＳ Ｐゴシック" charset="0"/>
              </a:rPr>
              <a:t>"I</a:t>
            </a:r>
            <a:r>
              <a:rPr lang="en-US" sz="3600" b="1" dirty="0">
                <a:solidFill>
                  <a:srgbClr val="FFFFFF"/>
                </a:solidFill>
                <a:effectLst>
                  <a:glow rad="127000">
                    <a:srgbClr val="000000"/>
                  </a:glow>
                </a:effectLst>
                <a:latin typeface="Arial" charset="0"/>
                <a:ea typeface="ＭＳ Ｐゴシック" charset="0"/>
                <a:cs typeface="ＭＳ Ｐゴシック" charset="0"/>
              </a:rPr>
              <a:t>, the Teacher, was king of Israel, and I lived in </a:t>
            </a:r>
            <a:r>
              <a:rPr lang="en-US" sz="3600" b="1" dirty="0" smtClean="0">
                <a:solidFill>
                  <a:srgbClr val="FFFFFF"/>
                </a:solidFill>
                <a:effectLst>
                  <a:glow rad="127000">
                    <a:srgbClr val="000000"/>
                  </a:glow>
                </a:effectLst>
                <a:latin typeface="Arial" charset="0"/>
                <a:ea typeface="ＭＳ Ｐゴシック" charset="0"/>
                <a:cs typeface="ＭＳ Ｐゴシック" charset="0"/>
              </a:rPr>
              <a:t>Jerusalem" </a:t>
            </a:r>
            <a:br>
              <a:rPr lang="en-US" sz="3600" b="1" dirty="0" smtClean="0">
                <a:solidFill>
                  <a:srgbClr val="FFFFFF"/>
                </a:solidFill>
                <a:effectLst>
                  <a:glow rad="127000">
                    <a:srgbClr val="000000"/>
                  </a:glow>
                </a:effectLst>
                <a:latin typeface="Arial" charset="0"/>
                <a:ea typeface="ＭＳ Ｐゴシック" charset="0"/>
                <a:cs typeface="ＭＳ Ｐゴシック" charset="0"/>
              </a:rPr>
            </a:br>
            <a:r>
              <a:rPr lang="en-US" sz="3600" b="1" dirty="0" smtClean="0">
                <a:solidFill>
                  <a:srgbClr val="FFFFFF"/>
                </a:solidFill>
                <a:effectLst>
                  <a:glow rad="127000">
                    <a:srgbClr val="000000"/>
                  </a:glow>
                </a:effectLst>
                <a:latin typeface="Arial" charset="0"/>
                <a:ea typeface="ＭＳ Ｐゴシック" charset="0"/>
                <a:cs typeface="ＭＳ Ｐゴシック" charset="0"/>
              </a:rPr>
              <a:t>(1:12).</a:t>
            </a:r>
          </a:p>
          <a:p>
            <a:pPr algn="r">
              <a:defRPr/>
            </a:pPr>
            <a:endParaRPr lang="en-US" sz="3600" b="1" dirty="0" smtClean="0">
              <a:solidFill>
                <a:srgbClr val="FFFFFF"/>
              </a:solidFill>
              <a:effectLst>
                <a:glow rad="127000">
                  <a:srgbClr val="000000"/>
                </a:glow>
              </a:effectLst>
              <a:latin typeface="Arial" charset="0"/>
              <a:ea typeface="ＭＳ Ｐゴシック" charset="0"/>
              <a:cs typeface="ＭＳ Ｐゴシック" charset="0"/>
            </a:endParaRPr>
          </a:p>
          <a:p>
            <a:pPr algn="r">
              <a:defRPr/>
            </a:pPr>
            <a:r>
              <a:rPr lang="en-US" sz="3600" b="1" dirty="0" smtClean="0">
                <a:solidFill>
                  <a:srgbClr val="FFFFFF"/>
                </a:solidFill>
                <a:effectLst>
                  <a:glow rad="127000">
                    <a:srgbClr val="000000"/>
                  </a:glow>
                </a:effectLst>
                <a:latin typeface="Arial" charset="0"/>
                <a:ea typeface="ＭＳ Ｐゴシック" charset="0"/>
                <a:cs typeface="ＭＳ Ｐゴシック" charset="0"/>
              </a:rPr>
              <a:t>"</a:t>
            </a:r>
            <a:r>
              <a:rPr lang="en-US" sz="3600" b="1" dirty="0" err="1" smtClean="0">
                <a:solidFill>
                  <a:srgbClr val="FFFFFF"/>
                </a:solidFill>
                <a:effectLst>
                  <a:glow rad="127000">
                    <a:srgbClr val="000000"/>
                  </a:glow>
                </a:effectLst>
                <a:latin typeface="Arial" charset="0"/>
                <a:ea typeface="ＭＳ Ｐゴシック" charset="0"/>
                <a:cs typeface="ＭＳ Ｐゴシック" charset="0"/>
              </a:rPr>
              <a:t>હું</a:t>
            </a:r>
            <a:r>
              <a:rPr lang="en-US" sz="3600" b="1" dirty="0" smtClean="0">
                <a:solidFill>
                  <a:srgbClr val="FFFFFF"/>
                </a:solidFill>
                <a:effectLst>
                  <a:glow rad="127000">
                    <a:srgbClr val="000000"/>
                  </a:glow>
                </a:effectLst>
                <a:latin typeface="Arial" charset="0"/>
                <a:ea typeface="ＭＳ Ｐゴシック" charset="0"/>
                <a:cs typeface="ＭＳ Ｐゴシック" charset="0"/>
              </a:rPr>
              <a:t> </a:t>
            </a:r>
            <a:r>
              <a:rPr lang="en-US" sz="3600" b="1" dirty="0" err="1" smtClean="0">
                <a:solidFill>
                  <a:srgbClr val="FFFFFF"/>
                </a:solidFill>
                <a:effectLst>
                  <a:glow rad="127000">
                    <a:srgbClr val="000000"/>
                  </a:glow>
                </a:effectLst>
                <a:latin typeface="Arial" charset="0"/>
                <a:ea typeface="ＭＳ Ｐゴシック" charset="0"/>
                <a:cs typeface="ＭＳ Ｐゴシック" charset="0"/>
              </a:rPr>
              <a:t>સભાશિક્ષક</a:t>
            </a:r>
            <a:r>
              <a:rPr lang="en-US" sz="3600" b="1" dirty="0" smtClean="0">
                <a:solidFill>
                  <a:srgbClr val="FFFFFF"/>
                </a:solidFill>
                <a:effectLst>
                  <a:glow rad="127000">
                    <a:srgbClr val="000000"/>
                  </a:glow>
                </a:effectLst>
                <a:latin typeface="Arial" charset="0"/>
                <a:ea typeface="ＭＳ Ｐゴシック" charset="0"/>
                <a:cs typeface="ＭＳ Ｐゴシック" charset="0"/>
              </a:rPr>
              <a:t> </a:t>
            </a:r>
            <a:r>
              <a:rPr lang="en-US" sz="3600" b="1" dirty="0" err="1" smtClean="0">
                <a:solidFill>
                  <a:srgbClr val="FFFFFF"/>
                </a:solidFill>
                <a:effectLst>
                  <a:glow rad="127000">
                    <a:srgbClr val="000000"/>
                  </a:glow>
                </a:effectLst>
                <a:latin typeface="Arial" charset="0"/>
                <a:ea typeface="ＭＳ Ｐゴシック" charset="0"/>
                <a:cs typeface="ＭＳ Ｐゴシック" charset="0"/>
              </a:rPr>
              <a:t>યરૂશાલેમમાં</a:t>
            </a:r>
            <a:r>
              <a:rPr lang="en-US" sz="3600" b="1" dirty="0" smtClean="0">
                <a:solidFill>
                  <a:srgbClr val="FFFFFF"/>
                </a:solidFill>
                <a:effectLst>
                  <a:glow rad="127000">
                    <a:srgbClr val="000000"/>
                  </a:glow>
                </a:effectLst>
                <a:latin typeface="Arial" charset="0"/>
                <a:ea typeface="ＭＳ Ｐゴシック" charset="0"/>
                <a:cs typeface="ＭＳ Ｐゴシック" charset="0"/>
              </a:rPr>
              <a:t> </a:t>
            </a:r>
            <a:r>
              <a:rPr lang="en-US" sz="3600" b="1" dirty="0" err="1" smtClean="0">
                <a:solidFill>
                  <a:srgbClr val="FFFFFF"/>
                </a:solidFill>
                <a:effectLst>
                  <a:glow rad="127000">
                    <a:srgbClr val="000000"/>
                  </a:glow>
                </a:effectLst>
                <a:latin typeface="Arial" charset="0"/>
                <a:ea typeface="ＭＳ Ｐゴシック" charset="0"/>
                <a:cs typeface="ＭＳ Ｐゴシック" charset="0"/>
              </a:rPr>
              <a:t>ઇસ્રાએલનો</a:t>
            </a:r>
            <a:r>
              <a:rPr lang="en-US" sz="3600" b="1" dirty="0" smtClean="0">
                <a:solidFill>
                  <a:srgbClr val="FFFFFF"/>
                </a:solidFill>
                <a:effectLst>
                  <a:glow rad="127000">
                    <a:srgbClr val="000000"/>
                  </a:glow>
                </a:effectLst>
                <a:latin typeface="Arial" charset="0"/>
                <a:ea typeface="ＭＳ Ｐゴシック" charset="0"/>
                <a:cs typeface="ＭＳ Ｐゴシック" charset="0"/>
              </a:rPr>
              <a:t> </a:t>
            </a:r>
            <a:r>
              <a:rPr lang="en-US" sz="3600" b="1" dirty="0" err="1" smtClean="0">
                <a:solidFill>
                  <a:srgbClr val="FFFFFF"/>
                </a:solidFill>
                <a:effectLst>
                  <a:glow rad="127000">
                    <a:srgbClr val="000000"/>
                  </a:glow>
                </a:effectLst>
                <a:latin typeface="Arial" charset="0"/>
                <a:ea typeface="ＭＳ Ｐゴシック" charset="0"/>
                <a:cs typeface="ＭＳ Ｐゴシック" charset="0"/>
              </a:rPr>
              <a:t>રાજા</a:t>
            </a:r>
            <a:r>
              <a:rPr lang="en-US" sz="3600" b="1" dirty="0" smtClean="0">
                <a:solidFill>
                  <a:srgbClr val="FFFFFF"/>
                </a:solidFill>
                <a:effectLst>
                  <a:glow rad="127000">
                    <a:srgbClr val="000000"/>
                  </a:glow>
                </a:effectLst>
                <a:latin typeface="Arial" charset="0"/>
                <a:ea typeface="ＭＳ Ｐゴシック" charset="0"/>
                <a:cs typeface="ＭＳ Ｐゴシック" charset="0"/>
              </a:rPr>
              <a:t> </a:t>
            </a:r>
            <a:r>
              <a:rPr lang="en-US" sz="3600" b="1" dirty="0" err="1" smtClean="0">
                <a:solidFill>
                  <a:srgbClr val="FFFFFF"/>
                </a:solidFill>
                <a:effectLst>
                  <a:glow rad="127000">
                    <a:srgbClr val="000000"/>
                  </a:glow>
                </a:effectLst>
                <a:latin typeface="Arial" charset="0"/>
                <a:ea typeface="ＭＳ Ｐゴシック" charset="0"/>
                <a:cs typeface="ＭＳ Ｐゴシック" charset="0"/>
              </a:rPr>
              <a:t>હતો</a:t>
            </a:r>
            <a:r>
              <a:rPr lang="en-US" sz="3600" b="1" dirty="0" smtClean="0">
                <a:solidFill>
                  <a:srgbClr val="FFFFFF"/>
                </a:solidFill>
                <a:effectLst>
                  <a:glow rad="127000">
                    <a:srgbClr val="000000"/>
                  </a:glow>
                </a:effectLst>
                <a:latin typeface="Arial" charset="0"/>
                <a:ea typeface="ＭＳ Ｐゴシック" charset="0"/>
                <a:cs typeface="ＭＳ Ｐゴシック" charset="0"/>
              </a:rPr>
              <a:t>".</a:t>
            </a:r>
            <a:endParaRPr lang="en-US" sz="3600" b="1" dirty="0">
              <a:solidFill>
                <a:srgbClr val="FFFFFF"/>
              </a:solidFill>
              <a:effectLst>
                <a:glow rad="127000">
                  <a:srgbClr val="000000"/>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26931"/>
            <a:ext cx="9144000" cy="1556792"/>
          </a:xfrm>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defRPr/>
            </a:pPr>
            <a:r>
              <a:rPr lang="en-US" b="1" i="1" dirty="0" smtClean="0">
                <a:effectLst>
                  <a:glow rad="876300">
                    <a:schemeClr val="tx1"/>
                  </a:glow>
                </a:effectLst>
                <a:latin typeface="Arial" charset="0"/>
                <a:ea typeface="ＭＳ Ｐゴシック" charset="0"/>
                <a:cs typeface="ＭＳ Ｐゴシック" charset="0"/>
              </a:rPr>
              <a:t>Israel</a:t>
            </a:r>
            <a:r>
              <a:rPr lang="fr-FR" b="1" i="1" dirty="0" smtClean="0">
                <a:effectLst>
                  <a:glow rad="876300">
                    <a:schemeClr val="tx1"/>
                  </a:glow>
                </a:effectLst>
                <a:latin typeface="Arial" charset="0"/>
                <a:ea typeface="ＭＳ Ｐゴシック" charset="0"/>
                <a:cs typeface="ＭＳ Ｐゴシック" charset="0"/>
              </a:rPr>
              <a:t>'</a:t>
            </a:r>
            <a:r>
              <a:rPr lang="en-US" b="1" i="1" dirty="0" smtClean="0">
                <a:effectLst>
                  <a:glow rad="876300">
                    <a:schemeClr val="tx1"/>
                  </a:glow>
                </a:effectLst>
                <a:latin typeface="Arial" charset="0"/>
                <a:ea typeface="ＭＳ Ｐゴシック" charset="0"/>
                <a:cs typeface="ＭＳ Ｐゴシック" charset="0"/>
              </a:rPr>
              <a:t>s Golden Age</a:t>
            </a:r>
            <a:endParaRPr lang="en-US" b="1" i="1" dirty="0">
              <a:effectLst>
                <a:glow rad="876300">
                  <a:schemeClr val="tx1"/>
                </a:glow>
              </a:effectLst>
              <a:latin typeface="Arial" charset="0"/>
              <a:ea typeface="ＭＳ Ｐゴシック" charset="0"/>
              <a:cs typeface="ＭＳ Ｐゴシック" charset="0"/>
            </a:endParaRPr>
          </a:p>
        </p:txBody>
      </p:sp>
      <p:pic>
        <p:nvPicPr>
          <p:cNvPr id="10854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87788" y="1284288"/>
            <a:ext cx="5364162" cy="370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8"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532313" cy="551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8313" y="-50800"/>
            <a:ext cx="9625013" cy="693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360040" y="188441"/>
            <a:ext cx="1979712" cy="1296343"/>
          </a:xfrm>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lgn="l">
              <a:defRPr/>
            </a:pPr>
            <a:r>
              <a:rPr lang="en-US" sz="5400" b="1" dirty="0" smtClean="0">
                <a:effectLst>
                  <a:glow rad="127000">
                    <a:schemeClr val="tx1"/>
                  </a:glow>
                </a:effectLst>
                <a:latin typeface="Arial" charset="0"/>
                <a:ea typeface="ＭＳ Ｐゴシック" charset="0"/>
                <a:cs typeface="ＭＳ Ｐゴシック" charset="0"/>
              </a:rPr>
              <a:t>Grief</a:t>
            </a:r>
            <a:br>
              <a:rPr lang="en-US" sz="5400" b="1" dirty="0" smtClean="0">
                <a:effectLst>
                  <a:glow rad="127000">
                    <a:schemeClr val="tx1"/>
                  </a:glow>
                </a:effectLst>
                <a:latin typeface="Arial" charset="0"/>
                <a:ea typeface="ＭＳ Ｐゴシック" charset="0"/>
                <a:cs typeface="ＭＳ Ｐゴシック" charset="0"/>
              </a:rPr>
            </a:br>
            <a:r>
              <a:rPr lang="en-US" sz="5400" b="1" dirty="0" err="1" smtClean="0">
                <a:effectLst>
                  <a:glow rad="127000">
                    <a:schemeClr val="tx1"/>
                  </a:glow>
                </a:effectLst>
                <a:latin typeface="Arial" charset="0"/>
                <a:ea typeface="ＭＳ Ｐゴシック" charset="0"/>
                <a:cs typeface="ＭＳ Ｐゴシック" charset="0"/>
              </a:rPr>
              <a:t>દુઃખ</a:t>
            </a:r>
            <a:endParaRPr lang="en-US" sz="54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2771800" y="5445224"/>
            <a:ext cx="6372200" cy="1439764"/>
          </a:xfrm>
          <a:prstGeom prst="rect">
            <a:avLst/>
          </a:prstGeom>
          <a:solidFill>
            <a:srgbClr val="0D0D0D"/>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smtClean="0">
                <a:solidFill>
                  <a:srgbClr val="FFFFFF"/>
                </a:solidFill>
                <a:effectLst>
                  <a:glow rad="127000">
                    <a:srgbClr val="000000"/>
                  </a:glow>
                </a:effectLst>
                <a:latin typeface="Arial" charset="0"/>
                <a:ea typeface="ＭＳ Ｐゴシック" charset="0"/>
                <a:cs typeface="ＭＳ Ｐゴシック" charset="0"/>
              </a:rPr>
              <a:t>Ecclesiastes</a:t>
            </a:r>
          </a:p>
          <a:p>
            <a:pPr>
              <a:defRPr/>
            </a:pPr>
            <a:r>
              <a:rPr lang="en-US" altLang="en-US" sz="5400" b="1" dirty="0" err="1" smtClean="0">
                <a:solidFill>
                  <a:srgbClr val="FFFFFF"/>
                </a:solidFill>
                <a:effectLst>
                  <a:outerShdw blurRad="38100" dist="38100" dir="2700000" algn="tl">
                    <a:srgbClr val="808080"/>
                  </a:outerShdw>
                </a:effectLst>
                <a:latin typeface="Arial" panose="020B0604020202020204" pitchFamily="34" charset="0"/>
                <a:cs typeface="Arial" panose="020B0604020202020204" pitchFamily="34" charset="0"/>
              </a:rPr>
              <a:t>સભાશિક્ષક</a:t>
            </a:r>
            <a:endParaRPr lang="en-US" sz="54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3168352" y="144016"/>
            <a:ext cx="5796136" cy="55172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2800" b="1" dirty="0" smtClean="0">
                <a:solidFill>
                  <a:srgbClr val="FFFFFF"/>
                </a:solidFill>
                <a:effectLst>
                  <a:glow rad="127000">
                    <a:srgbClr val="000000"/>
                  </a:glow>
                </a:effectLst>
                <a:latin typeface="Arial" charset="0"/>
                <a:ea typeface="ＭＳ Ｐゴシック" charset="0"/>
                <a:cs typeface="ＭＳ Ｐゴシック" charset="0"/>
              </a:rPr>
              <a:t>"I </a:t>
            </a:r>
            <a:r>
              <a:rPr lang="en-US" sz="2800" b="1" dirty="0">
                <a:solidFill>
                  <a:srgbClr val="FFFFFF"/>
                </a:solidFill>
                <a:effectLst>
                  <a:glow rad="127000">
                    <a:srgbClr val="000000"/>
                  </a:glow>
                </a:effectLst>
                <a:latin typeface="Arial" charset="0"/>
                <a:ea typeface="ＭＳ Ｐゴシック" charset="0"/>
                <a:cs typeface="ＭＳ Ｐゴシック" charset="0"/>
              </a:rPr>
              <a:t>devoted myself to search for understanding and to explore by wisdom everything being done under heaven. I soon discovered that God has dealt a tragic existence to the human </a:t>
            </a:r>
            <a:r>
              <a:rPr lang="en-US" sz="2800" b="1" dirty="0" smtClean="0">
                <a:solidFill>
                  <a:srgbClr val="FFFFFF"/>
                </a:solidFill>
                <a:effectLst>
                  <a:glow rad="127000">
                    <a:srgbClr val="000000"/>
                  </a:glow>
                </a:effectLst>
                <a:latin typeface="Arial" charset="0"/>
                <a:ea typeface="ＭＳ Ｐゴシック" charset="0"/>
                <a:cs typeface="ＭＳ Ｐゴシック" charset="0"/>
              </a:rPr>
              <a:t>race" </a:t>
            </a:r>
            <a:br>
              <a:rPr lang="en-US" sz="2800" b="1" dirty="0" smtClean="0">
                <a:solidFill>
                  <a:srgbClr val="FFFFFF"/>
                </a:solidFill>
                <a:effectLst>
                  <a:glow rad="127000">
                    <a:srgbClr val="000000"/>
                  </a:glow>
                </a:effectLst>
                <a:latin typeface="Arial" charset="0"/>
                <a:ea typeface="ＭＳ Ｐゴシック" charset="0"/>
                <a:cs typeface="ＭＳ Ｐゴシック" charset="0"/>
              </a:rPr>
            </a:br>
            <a:r>
              <a:rPr lang="en-US" sz="2800" b="1" dirty="0" smtClean="0">
                <a:solidFill>
                  <a:srgbClr val="FFFFFF"/>
                </a:solidFill>
                <a:effectLst>
                  <a:glow rad="127000">
                    <a:srgbClr val="000000"/>
                  </a:glow>
                </a:effectLst>
                <a:latin typeface="Arial" charset="0"/>
                <a:ea typeface="ＭＳ Ｐゴシック" charset="0"/>
                <a:cs typeface="ＭＳ Ｐゴシック" charset="0"/>
              </a:rPr>
              <a:t>(1:13).</a:t>
            </a:r>
          </a:p>
          <a:p>
            <a:pPr algn="r">
              <a:defRPr/>
            </a:pPr>
            <a:r>
              <a:rPr lang="en-US" sz="2800" b="1" dirty="0" err="1" smtClean="0">
                <a:solidFill>
                  <a:srgbClr val="FFFFFF"/>
                </a:solidFill>
                <a:effectLst>
                  <a:glow rad="127000">
                    <a:srgbClr val="000000"/>
                  </a:glow>
                </a:effectLst>
                <a:latin typeface="Arial" charset="0"/>
                <a:ea typeface="ＭＳ Ｐゴシック" charset="0"/>
                <a:cs typeface="ＭＳ Ｐゴシック" charset="0"/>
              </a:rPr>
              <a:t>પ્રુથ્વી</a:t>
            </a:r>
            <a:r>
              <a:rPr lang="en-US" sz="2800" b="1" dirty="0" smtClean="0">
                <a:solidFill>
                  <a:srgbClr val="FFFFFF"/>
                </a:solidFill>
                <a:effectLst>
                  <a:glow rad="127000">
                    <a:srgbClr val="000000"/>
                  </a:glow>
                </a:effectLst>
                <a:latin typeface="Arial" charset="0"/>
                <a:ea typeface="ＭＳ Ｐゴシック" charset="0"/>
                <a:cs typeface="ＭＳ Ｐゴシック" charset="0"/>
              </a:rPr>
              <a:t> </a:t>
            </a:r>
            <a:r>
              <a:rPr lang="en-US" sz="2800" b="1" dirty="0" err="1" smtClean="0">
                <a:solidFill>
                  <a:srgbClr val="FFFFFF"/>
                </a:solidFill>
                <a:effectLst>
                  <a:glow rad="127000">
                    <a:srgbClr val="000000"/>
                  </a:glow>
                </a:effectLst>
                <a:latin typeface="Arial" charset="0"/>
                <a:ea typeface="ＭＳ Ｐゴシック" charset="0"/>
                <a:cs typeface="ＭＳ Ｐゴシック" charset="0"/>
              </a:rPr>
              <a:t>ઉપર</a:t>
            </a:r>
            <a:r>
              <a:rPr lang="en-US" sz="2800" b="1" dirty="0" smtClean="0">
                <a:solidFill>
                  <a:srgbClr val="FFFFFF"/>
                </a:solidFill>
                <a:effectLst>
                  <a:glow rad="127000">
                    <a:srgbClr val="000000"/>
                  </a:glow>
                </a:effectLst>
                <a:latin typeface="Arial" charset="0"/>
                <a:ea typeface="ＭＳ Ｐゴシック" charset="0"/>
                <a:cs typeface="ＭＳ Ｐゴシック" charset="0"/>
              </a:rPr>
              <a:t> </a:t>
            </a:r>
            <a:r>
              <a:rPr lang="en-US" sz="2800" b="1" dirty="0" err="1" smtClean="0">
                <a:solidFill>
                  <a:srgbClr val="FFFFFF"/>
                </a:solidFill>
                <a:effectLst>
                  <a:glow rad="127000">
                    <a:srgbClr val="000000"/>
                  </a:glow>
                </a:effectLst>
                <a:latin typeface="Arial" charset="0"/>
                <a:ea typeface="ＭＳ Ｐゴシック" charset="0"/>
                <a:cs typeface="ＭＳ Ｐゴシック" charset="0"/>
              </a:rPr>
              <a:t>જે</a:t>
            </a:r>
            <a:r>
              <a:rPr lang="en-US" sz="2800" b="1" dirty="0" smtClean="0">
                <a:solidFill>
                  <a:srgbClr val="FFFFFF"/>
                </a:solidFill>
                <a:effectLst>
                  <a:glow rad="127000">
                    <a:srgbClr val="000000"/>
                  </a:glow>
                </a:effectLst>
                <a:latin typeface="Arial" charset="0"/>
                <a:ea typeface="ＭＳ Ｐゴシック" charset="0"/>
                <a:cs typeface="ＭＳ Ｐゴシック" charset="0"/>
              </a:rPr>
              <a:t> </a:t>
            </a:r>
            <a:r>
              <a:rPr lang="en-US" sz="2800" b="1" dirty="0" err="1" smtClean="0">
                <a:solidFill>
                  <a:srgbClr val="FFFFFF"/>
                </a:solidFill>
                <a:effectLst>
                  <a:glow rad="127000">
                    <a:srgbClr val="000000"/>
                  </a:glow>
                </a:effectLst>
                <a:latin typeface="Arial" charset="0"/>
                <a:ea typeface="ＭＳ Ｐゴシック" charset="0"/>
                <a:cs typeface="ＭＳ Ｐゴシック" charset="0"/>
              </a:rPr>
              <a:t>કાર્યો</a:t>
            </a:r>
            <a:r>
              <a:rPr lang="en-US" sz="2800" b="1" dirty="0" smtClean="0">
                <a:solidFill>
                  <a:srgbClr val="FFFFFF"/>
                </a:solidFill>
                <a:effectLst>
                  <a:glow rad="127000">
                    <a:srgbClr val="000000"/>
                  </a:glow>
                </a:effectLst>
                <a:latin typeface="Arial" charset="0"/>
                <a:ea typeface="ＭＳ Ｐゴシック" charset="0"/>
                <a:cs typeface="ＭＳ Ｐゴシック" charset="0"/>
              </a:rPr>
              <a:t> </a:t>
            </a:r>
            <a:r>
              <a:rPr lang="en-US" sz="2800" b="1" dirty="0" err="1" smtClean="0">
                <a:solidFill>
                  <a:srgbClr val="FFFFFF"/>
                </a:solidFill>
                <a:effectLst>
                  <a:glow rad="127000">
                    <a:srgbClr val="000000"/>
                  </a:glow>
                </a:effectLst>
                <a:latin typeface="Arial" charset="0"/>
                <a:ea typeface="ＭＳ Ｐゴシック" charset="0"/>
                <a:cs typeface="ＭＳ Ｐゴシック" charset="0"/>
              </a:rPr>
              <a:t>બને</a:t>
            </a:r>
            <a:r>
              <a:rPr lang="en-US" sz="2800" b="1" dirty="0" smtClean="0">
                <a:solidFill>
                  <a:srgbClr val="FFFFFF"/>
                </a:solidFill>
                <a:effectLst>
                  <a:glow rad="127000">
                    <a:srgbClr val="000000"/>
                  </a:glow>
                </a:effectLst>
                <a:latin typeface="Arial" charset="0"/>
                <a:ea typeface="ＭＳ Ｐゴシック" charset="0"/>
                <a:cs typeface="ＭＳ Ｐゴシック" charset="0"/>
              </a:rPr>
              <a:t> </a:t>
            </a:r>
            <a:r>
              <a:rPr lang="en-US" sz="2800" b="1" dirty="0" err="1" smtClean="0">
                <a:solidFill>
                  <a:srgbClr val="FFFFFF"/>
                </a:solidFill>
                <a:effectLst>
                  <a:glow rad="127000">
                    <a:srgbClr val="000000"/>
                  </a:glow>
                </a:effectLst>
                <a:latin typeface="Arial" charset="0"/>
                <a:ea typeface="ＭＳ Ｐゴシック" charset="0"/>
                <a:cs typeface="ＭＳ Ｐゴシック" charset="0"/>
              </a:rPr>
              <a:t>છે</a:t>
            </a:r>
            <a:r>
              <a:rPr lang="en-US" sz="2800" b="1" dirty="0" smtClean="0">
                <a:solidFill>
                  <a:srgbClr val="FFFFFF"/>
                </a:solidFill>
                <a:effectLst>
                  <a:glow rad="127000">
                    <a:srgbClr val="000000"/>
                  </a:glow>
                </a:effectLst>
                <a:latin typeface="Arial" charset="0"/>
                <a:ea typeface="ＭＳ Ｐゴシック" charset="0"/>
                <a:cs typeface="ＭＳ Ｐゴシック" charset="0"/>
              </a:rPr>
              <a:t> </a:t>
            </a:r>
            <a:r>
              <a:rPr lang="en-US" sz="2800" b="1" dirty="0" err="1" smtClean="0">
                <a:solidFill>
                  <a:srgbClr val="FFFFFF"/>
                </a:solidFill>
                <a:effectLst>
                  <a:glow rad="127000">
                    <a:srgbClr val="000000"/>
                  </a:glow>
                </a:effectLst>
                <a:latin typeface="Arial" charset="0"/>
                <a:ea typeface="ＭＳ Ｐゴシック" charset="0"/>
                <a:cs typeface="ＭＳ Ｐゴシック" charset="0"/>
              </a:rPr>
              <a:t>તે</a:t>
            </a:r>
            <a:r>
              <a:rPr lang="en-US" sz="2800" b="1" dirty="0" smtClean="0">
                <a:solidFill>
                  <a:srgbClr val="FFFFFF"/>
                </a:solidFill>
                <a:effectLst>
                  <a:glow rad="127000">
                    <a:srgbClr val="000000"/>
                  </a:glow>
                </a:effectLst>
                <a:latin typeface="Arial" charset="0"/>
                <a:ea typeface="ＭＳ Ｐゴシック" charset="0"/>
                <a:cs typeface="ＭＳ Ｐゴシック" charset="0"/>
              </a:rPr>
              <a:t> </a:t>
            </a:r>
            <a:r>
              <a:rPr lang="en-US" sz="2800" b="1" dirty="0" err="1" smtClean="0">
                <a:solidFill>
                  <a:srgbClr val="FFFFFF"/>
                </a:solidFill>
                <a:effectLst>
                  <a:glow rad="127000">
                    <a:srgbClr val="000000"/>
                  </a:glow>
                </a:effectLst>
                <a:latin typeface="Arial" charset="0"/>
                <a:ea typeface="ＭＳ Ｐゴシック" charset="0"/>
                <a:cs typeface="ＭＳ Ｐゴシック" charset="0"/>
              </a:rPr>
              <a:t>સર્વની</a:t>
            </a:r>
            <a:r>
              <a:rPr lang="en-US" sz="2800" b="1" dirty="0" smtClean="0">
                <a:solidFill>
                  <a:srgbClr val="FFFFFF"/>
                </a:solidFill>
                <a:effectLst>
                  <a:glow rad="127000">
                    <a:srgbClr val="000000"/>
                  </a:glow>
                </a:effectLst>
                <a:latin typeface="Arial" charset="0"/>
                <a:ea typeface="ＭＳ Ｐゴシック" charset="0"/>
                <a:cs typeface="ＭＳ Ｐゴシック" charset="0"/>
              </a:rPr>
              <a:t> </a:t>
            </a:r>
            <a:r>
              <a:rPr lang="en-US" sz="2800" b="1" dirty="0" err="1" smtClean="0">
                <a:solidFill>
                  <a:srgbClr val="FFFFFF"/>
                </a:solidFill>
                <a:effectLst>
                  <a:glow rad="127000">
                    <a:srgbClr val="000000"/>
                  </a:glow>
                </a:effectLst>
                <a:latin typeface="Arial" charset="0"/>
                <a:ea typeface="ＭＳ Ｐゴシック" charset="0"/>
                <a:cs typeface="ＭＳ Ｐゴシック" charset="0"/>
              </a:rPr>
              <a:t>જ્ઞાનથી</a:t>
            </a:r>
            <a:r>
              <a:rPr lang="en-US" sz="2800" b="1" dirty="0" smtClean="0">
                <a:solidFill>
                  <a:srgbClr val="FFFFFF"/>
                </a:solidFill>
                <a:effectLst>
                  <a:glow rad="127000">
                    <a:srgbClr val="000000"/>
                  </a:glow>
                </a:effectLst>
                <a:latin typeface="Arial" charset="0"/>
                <a:ea typeface="ＭＳ Ｐゴシック" charset="0"/>
                <a:cs typeface="ＭＳ Ｐゴシック" charset="0"/>
              </a:rPr>
              <a:t> </a:t>
            </a:r>
            <a:r>
              <a:rPr lang="en-US" sz="2800" b="1" dirty="0" err="1" smtClean="0">
                <a:solidFill>
                  <a:srgbClr val="FFFFFF"/>
                </a:solidFill>
                <a:effectLst>
                  <a:glow rad="127000">
                    <a:srgbClr val="000000"/>
                  </a:glow>
                </a:effectLst>
                <a:latin typeface="Arial" charset="0"/>
                <a:ea typeface="ＭＳ Ｐゴシック" charset="0"/>
                <a:cs typeface="ＭＳ Ｐゴシック" charset="0"/>
              </a:rPr>
              <a:t>શોધ</a:t>
            </a:r>
            <a:r>
              <a:rPr lang="en-US" sz="2800" b="1" dirty="0" smtClean="0">
                <a:solidFill>
                  <a:srgbClr val="FFFFFF"/>
                </a:solidFill>
                <a:effectLst>
                  <a:glow rad="127000">
                    <a:srgbClr val="000000"/>
                  </a:glow>
                </a:effectLst>
                <a:latin typeface="Arial" charset="0"/>
                <a:ea typeface="ＭＳ Ｐゴシック" charset="0"/>
                <a:cs typeface="ＭＳ Ｐゴシック" charset="0"/>
              </a:rPr>
              <a:t> </a:t>
            </a:r>
            <a:r>
              <a:rPr lang="en-US" sz="2800" b="1" dirty="0" err="1" smtClean="0">
                <a:solidFill>
                  <a:srgbClr val="FFFFFF"/>
                </a:solidFill>
                <a:effectLst>
                  <a:glow rad="127000">
                    <a:srgbClr val="000000"/>
                  </a:glow>
                </a:effectLst>
                <a:latin typeface="Arial" charset="0"/>
                <a:ea typeface="ＭＳ Ｐゴシック" charset="0"/>
                <a:cs typeface="ＭＳ Ｐゴシック" charset="0"/>
              </a:rPr>
              <a:t>કરવાને</a:t>
            </a:r>
            <a:r>
              <a:rPr lang="en-US" sz="2800" b="1" dirty="0" smtClean="0">
                <a:solidFill>
                  <a:srgbClr val="FFFFFF"/>
                </a:solidFill>
                <a:effectLst>
                  <a:glow rad="127000">
                    <a:srgbClr val="000000"/>
                  </a:glow>
                </a:effectLst>
                <a:latin typeface="Arial" charset="0"/>
                <a:ea typeface="ＭＳ Ｐゴシック" charset="0"/>
                <a:cs typeface="ＭＳ Ｐゴシック" charset="0"/>
              </a:rPr>
              <a:t> </a:t>
            </a:r>
            <a:r>
              <a:rPr lang="en-US" sz="2800" b="1" dirty="0" err="1" smtClean="0">
                <a:solidFill>
                  <a:srgbClr val="FFFFFF"/>
                </a:solidFill>
                <a:effectLst>
                  <a:glow rad="127000">
                    <a:srgbClr val="000000"/>
                  </a:glow>
                </a:effectLst>
                <a:latin typeface="Arial" charset="0"/>
                <a:ea typeface="ＭＳ Ｐゴシック" charset="0"/>
                <a:cs typeface="ＭＳ Ｐゴシック" charset="0"/>
              </a:rPr>
              <a:t>તથા</a:t>
            </a:r>
            <a:r>
              <a:rPr lang="en-US" sz="2800" b="1" dirty="0" smtClean="0">
                <a:solidFill>
                  <a:srgbClr val="FFFFFF"/>
                </a:solidFill>
                <a:effectLst>
                  <a:glow rad="127000">
                    <a:srgbClr val="000000"/>
                  </a:glow>
                </a:effectLst>
                <a:latin typeface="Arial" charset="0"/>
                <a:ea typeface="ＭＳ Ｐゴシック" charset="0"/>
                <a:cs typeface="ＭＳ Ｐゴシック" charset="0"/>
              </a:rPr>
              <a:t> </a:t>
            </a:r>
            <a:r>
              <a:rPr lang="en-US" sz="2800" b="1" dirty="0" err="1" smtClean="0">
                <a:solidFill>
                  <a:srgbClr val="FFFFFF"/>
                </a:solidFill>
                <a:effectLst>
                  <a:glow rad="127000">
                    <a:srgbClr val="000000"/>
                  </a:glow>
                </a:effectLst>
                <a:latin typeface="Arial" charset="0"/>
                <a:ea typeface="ＭＳ Ｐゴシック" charset="0"/>
                <a:cs typeface="ＭＳ Ｐゴシック" charset="0"/>
              </a:rPr>
              <a:t>તેમનું</a:t>
            </a:r>
            <a:r>
              <a:rPr lang="en-US" sz="2800" b="1" dirty="0" smtClean="0">
                <a:solidFill>
                  <a:srgbClr val="FFFFFF"/>
                </a:solidFill>
                <a:effectLst>
                  <a:glow rad="127000">
                    <a:srgbClr val="000000"/>
                  </a:glow>
                </a:effectLst>
                <a:latin typeface="Arial" charset="0"/>
                <a:ea typeface="ＭＳ Ｐゴシック" charset="0"/>
                <a:cs typeface="ＭＳ Ｐゴシック" charset="0"/>
              </a:rPr>
              <a:t> </a:t>
            </a:r>
            <a:r>
              <a:rPr lang="en-US" sz="2800" b="1" dirty="0" err="1" smtClean="0">
                <a:solidFill>
                  <a:srgbClr val="FFFFFF"/>
                </a:solidFill>
                <a:effectLst>
                  <a:glow rad="127000">
                    <a:srgbClr val="000000"/>
                  </a:glow>
                </a:effectLst>
                <a:latin typeface="Arial" charset="0"/>
                <a:ea typeface="ＭＳ Ｐゴシック" charset="0"/>
                <a:cs typeface="ＭＳ Ｐゴシック" charset="0"/>
              </a:rPr>
              <a:t>રહસ્ય</a:t>
            </a:r>
            <a:r>
              <a:rPr lang="en-US" sz="2800" b="1" dirty="0" smtClean="0">
                <a:solidFill>
                  <a:srgbClr val="FFFFFF"/>
                </a:solidFill>
                <a:effectLst>
                  <a:glow rad="127000">
                    <a:srgbClr val="000000"/>
                  </a:glow>
                </a:effectLst>
                <a:latin typeface="Arial" charset="0"/>
                <a:ea typeface="ＭＳ Ｐゴシック" charset="0"/>
                <a:cs typeface="ＭＳ Ｐゴシック" charset="0"/>
              </a:rPr>
              <a:t> </a:t>
            </a:r>
            <a:r>
              <a:rPr lang="en-US" sz="2800" b="1" dirty="0" err="1" smtClean="0">
                <a:solidFill>
                  <a:srgbClr val="FFFFFF"/>
                </a:solidFill>
                <a:effectLst>
                  <a:glow rad="127000">
                    <a:srgbClr val="000000"/>
                  </a:glow>
                </a:effectLst>
                <a:latin typeface="Arial" charset="0"/>
                <a:ea typeface="ＭＳ Ｐゴシック" charset="0"/>
                <a:cs typeface="ＭＳ Ｐゴシック" charset="0"/>
              </a:rPr>
              <a:t>સમજવાને</a:t>
            </a:r>
            <a:r>
              <a:rPr lang="en-US" sz="2800" b="1" dirty="0" smtClean="0">
                <a:solidFill>
                  <a:srgbClr val="FFFFFF"/>
                </a:solidFill>
                <a:effectLst>
                  <a:glow rad="127000">
                    <a:srgbClr val="000000"/>
                  </a:glow>
                </a:effectLst>
                <a:latin typeface="Arial" charset="0"/>
                <a:ea typeface="ＭＳ Ｐゴシック" charset="0"/>
                <a:cs typeface="ＭＳ Ｐゴシック" charset="0"/>
              </a:rPr>
              <a:t> </a:t>
            </a:r>
            <a:r>
              <a:rPr lang="en-US" sz="2800" b="1" dirty="0" err="1" smtClean="0">
                <a:solidFill>
                  <a:srgbClr val="FFFFFF"/>
                </a:solidFill>
                <a:effectLst>
                  <a:glow rad="127000">
                    <a:srgbClr val="000000"/>
                  </a:glow>
                </a:effectLst>
                <a:latin typeface="Arial" charset="0"/>
                <a:ea typeface="ＭＳ Ｐゴシック" charset="0"/>
                <a:cs typeface="ＭＳ Ｐゴシック" charset="0"/>
              </a:rPr>
              <a:t>મેં</a:t>
            </a:r>
            <a:r>
              <a:rPr lang="en-US" sz="2800" b="1" dirty="0" smtClean="0">
                <a:solidFill>
                  <a:srgbClr val="FFFFFF"/>
                </a:solidFill>
                <a:effectLst>
                  <a:glow rad="127000">
                    <a:srgbClr val="000000"/>
                  </a:glow>
                </a:effectLst>
                <a:latin typeface="Arial" charset="0"/>
                <a:ea typeface="ＭＳ Ｐゴシック" charset="0"/>
                <a:cs typeface="ＭＳ Ｐゴシック" charset="0"/>
              </a:rPr>
              <a:t> </a:t>
            </a:r>
            <a:r>
              <a:rPr lang="en-US" sz="2800" b="1" dirty="0" err="1" smtClean="0">
                <a:solidFill>
                  <a:srgbClr val="FFFFFF"/>
                </a:solidFill>
                <a:effectLst>
                  <a:glow rad="127000">
                    <a:srgbClr val="000000"/>
                  </a:glow>
                </a:effectLst>
                <a:latin typeface="Arial" charset="0"/>
                <a:ea typeface="ＭＳ Ｐゴシック" charset="0"/>
                <a:cs typeface="ＭＳ Ｐゴシック" charset="0"/>
              </a:rPr>
              <a:t>મારું</a:t>
            </a:r>
            <a:r>
              <a:rPr lang="en-US" sz="2800" b="1" dirty="0" smtClean="0">
                <a:solidFill>
                  <a:srgbClr val="FFFFFF"/>
                </a:solidFill>
                <a:effectLst>
                  <a:glow rad="127000">
                    <a:srgbClr val="000000"/>
                  </a:glow>
                </a:effectLst>
                <a:latin typeface="Arial" charset="0"/>
                <a:ea typeface="ＭＳ Ｐゴシック" charset="0"/>
                <a:cs typeface="ＭＳ Ｐゴシック" charset="0"/>
              </a:rPr>
              <a:t> </a:t>
            </a:r>
            <a:r>
              <a:rPr lang="en-US" sz="2800" b="1" dirty="0" err="1" smtClean="0">
                <a:solidFill>
                  <a:srgbClr val="FFFFFF"/>
                </a:solidFill>
                <a:effectLst>
                  <a:glow rad="127000">
                    <a:srgbClr val="000000"/>
                  </a:glow>
                </a:effectLst>
                <a:latin typeface="Arial" charset="0"/>
                <a:ea typeface="ＭＳ Ｐゴシック" charset="0"/>
                <a:cs typeface="ＭＳ Ｐゴシック" charset="0"/>
              </a:rPr>
              <a:t>મન</a:t>
            </a:r>
            <a:r>
              <a:rPr lang="en-US" sz="2800" b="1" dirty="0" smtClean="0">
                <a:solidFill>
                  <a:srgbClr val="FFFFFF"/>
                </a:solidFill>
                <a:effectLst>
                  <a:glow rad="127000">
                    <a:srgbClr val="000000"/>
                  </a:glow>
                </a:effectLst>
                <a:latin typeface="Arial" charset="0"/>
                <a:ea typeface="ＭＳ Ｐゴシック" charset="0"/>
                <a:cs typeface="ＭＳ Ｐゴシック" charset="0"/>
              </a:rPr>
              <a:t> </a:t>
            </a:r>
            <a:r>
              <a:rPr lang="en-US" sz="2800" b="1" dirty="0" err="1" smtClean="0">
                <a:solidFill>
                  <a:srgbClr val="FFFFFF"/>
                </a:solidFill>
                <a:effectLst>
                  <a:glow rad="127000">
                    <a:srgbClr val="000000"/>
                  </a:glow>
                </a:effectLst>
                <a:latin typeface="Arial" charset="0"/>
                <a:ea typeface="ＭＳ Ｐゴシック" charset="0"/>
                <a:cs typeface="ＭＳ Ｐゴシック" charset="0"/>
              </a:rPr>
              <a:t>લગાડ્યું</a:t>
            </a:r>
            <a:r>
              <a:rPr lang="en-US" sz="2800" b="1" dirty="0" smtClean="0">
                <a:solidFill>
                  <a:srgbClr val="FFFFFF"/>
                </a:solidFill>
                <a:effectLst>
                  <a:glow rad="127000">
                    <a:srgbClr val="000000"/>
                  </a:glow>
                </a:effectLst>
                <a:latin typeface="Arial" charset="0"/>
                <a:ea typeface="ＭＳ Ｐゴシック" charset="0"/>
                <a:cs typeface="ＭＳ Ｐゴシック" charset="0"/>
              </a:rPr>
              <a:t>; એ </a:t>
            </a:r>
            <a:r>
              <a:rPr lang="en-US" sz="2800" b="1" dirty="0" err="1" smtClean="0">
                <a:solidFill>
                  <a:srgbClr val="FFFFFF"/>
                </a:solidFill>
                <a:effectLst>
                  <a:glow rad="127000">
                    <a:srgbClr val="000000"/>
                  </a:glow>
                </a:effectLst>
                <a:latin typeface="Arial" charset="0"/>
                <a:ea typeface="ＭＳ Ｐゴシック" charset="0"/>
                <a:cs typeface="ＭＳ Ｐゴシック" charset="0"/>
              </a:rPr>
              <a:t>કષ્ટમય</a:t>
            </a:r>
            <a:r>
              <a:rPr lang="en-US" sz="2800" b="1" dirty="0" smtClean="0">
                <a:solidFill>
                  <a:srgbClr val="FFFFFF"/>
                </a:solidFill>
                <a:effectLst>
                  <a:glow rad="127000">
                    <a:srgbClr val="000000"/>
                  </a:glow>
                </a:effectLst>
                <a:latin typeface="Arial" charset="0"/>
                <a:ea typeface="ＭＳ Ｐゴシック" charset="0"/>
                <a:cs typeface="ＭＳ Ｐゴシック" charset="0"/>
              </a:rPr>
              <a:t> </a:t>
            </a:r>
            <a:r>
              <a:rPr lang="en-US" sz="2800" b="1" dirty="0" err="1" smtClean="0">
                <a:solidFill>
                  <a:srgbClr val="FFFFFF"/>
                </a:solidFill>
                <a:effectLst>
                  <a:glow rad="127000">
                    <a:srgbClr val="000000"/>
                  </a:glow>
                </a:effectLst>
                <a:latin typeface="Arial" charset="0"/>
                <a:ea typeface="ＭＳ Ｐゴシック" charset="0"/>
                <a:cs typeface="ＭＳ Ｐゴシック" charset="0"/>
              </a:rPr>
              <a:t>શ્રમ</a:t>
            </a:r>
            <a:r>
              <a:rPr lang="en-US" sz="2800" b="1" dirty="0" smtClean="0">
                <a:solidFill>
                  <a:srgbClr val="FFFFFF"/>
                </a:solidFill>
                <a:effectLst>
                  <a:glow rad="127000">
                    <a:srgbClr val="000000"/>
                  </a:glow>
                </a:effectLst>
                <a:latin typeface="Arial" charset="0"/>
                <a:ea typeface="ＭＳ Ｐゴシック" charset="0"/>
                <a:cs typeface="ＭＳ Ｐゴシック" charset="0"/>
              </a:rPr>
              <a:t> </a:t>
            </a:r>
            <a:r>
              <a:rPr lang="en-US" sz="2800" b="1" dirty="0" err="1" smtClean="0">
                <a:solidFill>
                  <a:srgbClr val="FFFFFF"/>
                </a:solidFill>
                <a:effectLst>
                  <a:glow rad="127000">
                    <a:srgbClr val="000000"/>
                  </a:glow>
                </a:effectLst>
                <a:latin typeface="Arial" charset="0"/>
                <a:ea typeface="ＭＳ Ｐゴシック" charset="0"/>
                <a:cs typeface="ＭＳ Ｐゴシック" charset="0"/>
              </a:rPr>
              <a:t>ઈશ્વરે</a:t>
            </a:r>
            <a:r>
              <a:rPr lang="en-US" sz="2800" b="1" dirty="0" smtClean="0">
                <a:solidFill>
                  <a:srgbClr val="FFFFFF"/>
                </a:solidFill>
                <a:effectLst>
                  <a:glow rad="127000">
                    <a:srgbClr val="000000"/>
                  </a:glow>
                </a:effectLst>
                <a:latin typeface="Arial" charset="0"/>
                <a:ea typeface="ＭＳ Ｐゴシック" charset="0"/>
                <a:cs typeface="ＭＳ Ｐゴシック" charset="0"/>
              </a:rPr>
              <a:t> </a:t>
            </a:r>
            <a:r>
              <a:rPr lang="en-US" sz="2800" b="1" dirty="0" err="1" smtClean="0">
                <a:solidFill>
                  <a:srgbClr val="FFFFFF"/>
                </a:solidFill>
                <a:effectLst>
                  <a:glow rad="127000">
                    <a:srgbClr val="000000"/>
                  </a:glow>
                </a:effectLst>
                <a:latin typeface="Arial" charset="0"/>
                <a:ea typeface="ＭＳ Ｐゴシック" charset="0"/>
                <a:cs typeface="ＭＳ Ｐゴシック" charset="0"/>
              </a:rPr>
              <a:t>માણસોને</a:t>
            </a:r>
            <a:r>
              <a:rPr lang="en-US" sz="2800" b="1" dirty="0" smtClean="0">
                <a:solidFill>
                  <a:srgbClr val="FFFFFF"/>
                </a:solidFill>
                <a:effectLst>
                  <a:glow rad="127000">
                    <a:srgbClr val="000000"/>
                  </a:glow>
                </a:effectLst>
                <a:latin typeface="Arial" charset="0"/>
                <a:ea typeface="ＭＳ Ｐゴシック" charset="0"/>
                <a:cs typeface="ＭＳ Ｐゴシック" charset="0"/>
              </a:rPr>
              <a:t> </a:t>
            </a:r>
            <a:r>
              <a:rPr lang="en-US" sz="2800" b="1" dirty="0" err="1" smtClean="0">
                <a:solidFill>
                  <a:srgbClr val="FFFFFF"/>
                </a:solidFill>
                <a:effectLst>
                  <a:glow rad="127000">
                    <a:srgbClr val="000000"/>
                  </a:glow>
                </a:effectLst>
                <a:latin typeface="Arial" charset="0"/>
                <a:ea typeface="ＭＳ Ｐゴシック" charset="0"/>
                <a:cs typeface="ＭＳ Ｐゴシック" charset="0"/>
              </a:rPr>
              <a:t>કેળવવાના</a:t>
            </a:r>
            <a:r>
              <a:rPr lang="en-US" sz="2800" b="1" dirty="0" smtClean="0">
                <a:solidFill>
                  <a:srgbClr val="FFFFFF"/>
                </a:solidFill>
                <a:effectLst>
                  <a:glow rad="127000">
                    <a:srgbClr val="000000"/>
                  </a:glow>
                </a:effectLst>
                <a:latin typeface="Arial" charset="0"/>
                <a:ea typeface="ＭＳ Ｐゴシック" charset="0"/>
                <a:cs typeface="ＭＳ Ｐゴシック" charset="0"/>
              </a:rPr>
              <a:t> </a:t>
            </a:r>
            <a:r>
              <a:rPr lang="en-US" sz="2800" b="1" dirty="0" err="1" smtClean="0">
                <a:solidFill>
                  <a:srgbClr val="FFFFFF"/>
                </a:solidFill>
                <a:effectLst>
                  <a:glow rad="127000">
                    <a:srgbClr val="000000"/>
                  </a:glow>
                </a:effectLst>
                <a:latin typeface="Arial" charset="0"/>
                <a:ea typeface="ＭＳ Ｐゴシック" charset="0"/>
                <a:cs typeface="ＭＳ Ｐゴシック" charset="0"/>
              </a:rPr>
              <a:t>સાધન</a:t>
            </a:r>
            <a:r>
              <a:rPr lang="en-US" sz="2800" b="1" dirty="0" smtClean="0">
                <a:solidFill>
                  <a:srgbClr val="FFFFFF"/>
                </a:solidFill>
                <a:effectLst>
                  <a:glow rad="127000">
                    <a:srgbClr val="000000"/>
                  </a:glow>
                </a:effectLst>
                <a:latin typeface="Arial" charset="0"/>
                <a:ea typeface="ＭＳ Ｐゴシック" charset="0"/>
                <a:cs typeface="ＭＳ Ｐゴシック" charset="0"/>
              </a:rPr>
              <a:t> </a:t>
            </a:r>
            <a:r>
              <a:rPr lang="en-US" sz="2800" b="1" dirty="0" err="1" smtClean="0">
                <a:solidFill>
                  <a:srgbClr val="FFFFFF"/>
                </a:solidFill>
                <a:effectLst>
                  <a:glow rad="127000">
                    <a:srgbClr val="000000"/>
                  </a:glow>
                </a:effectLst>
                <a:latin typeface="Arial" charset="0"/>
                <a:ea typeface="ＭＳ Ｐゴシック" charset="0"/>
                <a:cs typeface="ＭＳ Ｐゴシック" charset="0"/>
              </a:rPr>
              <a:t>તરીકે</a:t>
            </a:r>
            <a:r>
              <a:rPr lang="en-US" sz="2800" b="1" dirty="0" smtClean="0">
                <a:solidFill>
                  <a:srgbClr val="FFFFFF"/>
                </a:solidFill>
                <a:effectLst>
                  <a:glow rad="127000">
                    <a:srgbClr val="000000"/>
                  </a:glow>
                </a:effectLst>
                <a:latin typeface="Arial" charset="0"/>
                <a:ea typeface="ＭＳ Ｐゴシック" charset="0"/>
                <a:cs typeface="ＭＳ Ｐゴシック" charset="0"/>
              </a:rPr>
              <a:t> </a:t>
            </a:r>
            <a:r>
              <a:rPr lang="en-US" sz="2800" b="1" dirty="0" err="1" smtClean="0">
                <a:solidFill>
                  <a:srgbClr val="FFFFFF"/>
                </a:solidFill>
                <a:effectLst>
                  <a:glow rad="127000">
                    <a:srgbClr val="000000"/>
                  </a:glow>
                </a:effectLst>
                <a:latin typeface="Arial" charset="0"/>
                <a:ea typeface="ＭＳ Ｐゴシック" charset="0"/>
                <a:cs typeface="ＭＳ Ｐゴシック" charset="0"/>
              </a:rPr>
              <a:t>આપ્યો</a:t>
            </a:r>
            <a:r>
              <a:rPr lang="en-US" sz="2800" b="1" dirty="0" smtClean="0">
                <a:solidFill>
                  <a:srgbClr val="FFFFFF"/>
                </a:solidFill>
                <a:effectLst>
                  <a:glow rad="127000">
                    <a:srgbClr val="000000"/>
                  </a:glow>
                </a:effectLst>
                <a:latin typeface="Arial" charset="0"/>
                <a:ea typeface="ＭＳ Ｐゴシック" charset="0"/>
                <a:cs typeface="ＭＳ Ｐゴシック" charset="0"/>
              </a:rPr>
              <a:t> </a:t>
            </a:r>
            <a:r>
              <a:rPr lang="en-US" sz="2800" b="1" dirty="0" err="1" smtClean="0">
                <a:solidFill>
                  <a:srgbClr val="FFFFFF"/>
                </a:solidFill>
                <a:effectLst>
                  <a:glow rad="127000">
                    <a:srgbClr val="000000"/>
                  </a:glow>
                </a:effectLst>
                <a:latin typeface="Arial" charset="0"/>
                <a:ea typeface="ＭＳ Ｐゴシック" charset="0"/>
                <a:cs typeface="ＭＳ Ｐゴシック" charset="0"/>
              </a:rPr>
              <a:t>છે</a:t>
            </a:r>
            <a:r>
              <a:rPr lang="en-US" sz="2800" b="1" dirty="0" smtClean="0">
                <a:solidFill>
                  <a:srgbClr val="FFFFFF"/>
                </a:solidFill>
                <a:effectLst>
                  <a:glow rad="127000">
                    <a:srgbClr val="000000"/>
                  </a:glow>
                </a:effectLst>
                <a:latin typeface="Arial" charset="0"/>
                <a:ea typeface="ＭＳ Ｐゴシック" charset="0"/>
                <a:cs typeface="ＭＳ Ｐゴシック" charset="0"/>
              </a:rPr>
              <a:t>. ( ૧-૧૩)</a:t>
            </a:r>
            <a:endParaRPr lang="en-US" sz="2800" b="1" dirty="0">
              <a:solidFill>
                <a:srgbClr val="FFFFFF"/>
              </a:solidFill>
              <a:effectLst>
                <a:glow rad="127000">
                  <a:srgbClr val="000000"/>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8313" y="-50800"/>
            <a:ext cx="9625013" cy="693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36512" y="476473"/>
            <a:ext cx="3347864" cy="1296343"/>
          </a:xfrm>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lgn="l">
              <a:defRPr/>
            </a:pPr>
            <a:r>
              <a:rPr lang="en-US" sz="5400" b="1" dirty="0" smtClean="0">
                <a:effectLst>
                  <a:glow rad="127000">
                    <a:schemeClr val="tx1"/>
                  </a:glow>
                </a:effectLst>
                <a:latin typeface="Arial" charset="0"/>
                <a:ea typeface="ＭＳ Ｐゴシック" charset="0"/>
                <a:cs typeface="ＭＳ Ｐゴシック" charset="0"/>
              </a:rPr>
              <a:t>Fleeting</a:t>
            </a:r>
            <a:r>
              <a:rPr lang="en-US" sz="5400" b="1" dirty="0">
                <a:effectLst>
                  <a:glow rad="127000">
                    <a:schemeClr val="tx1"/>
                  </a:glow>
                </a:effectLst>
                <a:latin typeface="Arial" charset="0"/>
                <a:ea typeface="ＭＳ Ｐゴシック" charset="0"/>
                <a:cs typeface="ＭＳ Ｐゴシック" charset="0"/>
              </a:rPr>
              <a:t/>
            </a:r>
            <a:br>
              <a:rPr lang="en-US" sz="5400" b="1" dirty="0">
                <a:effectLst>
                  <a:glow rad="127000">
                    <a:schemeClr val="tx1"/>
                  </a:glow>
                </a:effectLst>
                <a:latin typeface="Arial" charset="0"/>
                <a:ea typeface="ＭＳ Ｐゴシック" charset="0"/>
                <a:cs typeface="ＭＳ Ｐゴシック" charset="0"/>
              </a:rPr>
            </a:br>
            <a:r>
              <a:rPr lang="en-US" altLang="en-US" sz="5400" b="1" dirty="0" err="1" smtClean="0">
                <a:solidFill>
                  <a:srgbClr val="FFFFFF"/>
                </a:solidFill>
                <a:effectLst>
                  <a:outerShdw blurRad="38100" dist="38100" dir="2700000" algn="tl">
                    <a:srgbClr val="808080"/>
                  </a:outerShdw>
                </a:effectLst>
                <a:latin typeface="Arial" panose="020B0604020202020204" pitchFamily="34" charset="0"/>
                <a:cs typeface="Arial" panose="020B0604020202020204" pitchFamily="34" charset="0"/>
              </a:rPr>
              <a:t>ક્ષણિક</a:t>
            </a:r>
            <a:r>
              <a:rPr lang="en-US" altLang="en-US" sz="5400" b="1" dirty="0" smtClean="0">
                <a:solidFill>
                  <a:srgbClr val="FFFFFF"/>
                </a:solidFill>
                <a:effectLst>
                  <a:outerShdw blurRad="38100" dist="38100" dir="2700000" algn="tl">
                    <a:srgbClr val="808080"/>
                  </a:outerShdw>
                </a:effectLst>
                <a:latin typeface="Arial" panose="020B0604020202020204" pitchFamily="34" charset="0"/>
                <a:cs typeface="Arial" panose="020B0604020202020204" pitchFamily="34" charset="0"/>
              </a:rPr>
              <a:t> </a:t>
            </a:r>
            <a:endParaRPr lang="en-US" sz="54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2555776" y="4653136"/>
            <a:ext cx="6588224" cy="2088232"/>
          </a:xfrm>
          <a:prstGeom prst="rect">
            <a:avLst/>
          </a:prstGeom>
          <a:solidFill>
            <a:srgbClr val="0D0D0D"/>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6000" b="1" dirty="0" smtClean="0">
                <a:solidFill>
                  <a:srgbClr val="FFFFFF"/>
                </a:solidFill>
                <a:effectLst>
                  <a:glow rad="127000">
                    <a:srgbClr val="000000"/>
                  </a:glow>
                </a:effectLst>
                <a:latin typeface="Arial" charset="0"/>
                <a:ea typeface="ＭＳ Ｐゴシック" charset="0"/>
                <a:cs typeface="ＭＳ Ｐゴシック" charset="0"/>
              </a:rPr>
              <a:t>Ecclesiastes</a:t>
            </a:r>
            <a:r>
              <a:rPr lang="en-US" altLang="en-US" sz="6000" b="1" dirty="0">
                <a:solidFill>
                  <a:srgbClr val="FFFFFF"/>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6000" b="1" dirty="0" err="1">
                <a:solidFill>
                  <a:srgbClr val="FFFFFF"/>
                </a:solidFill>
                <a:effectLst>
                  <a:outerShdw blurRad="38100" dist="38100" dir="2700000" algn="tl">
                    <a:srgbClr val="808080"/>
                  </a:outerShdw>
                </a:effectLst>
                <a:latin typeface="Arial" panose="020B0604020202020204" pitchFamily="34" charset="0"/>
                <a:cs typeface="Arial" panose="020B0604020202020204" pitchFamily="34" charset="0"/>
              </a:rPr>
              <a:t>સભાશિક્ષક</a:t>
            </a:r>
            <a:endParaRPr lang="en-US" sz="6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2699792" y="144016"/>
            <a:ext cx="6264696" cy="55172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3200" b="1" dirty="0" smtClean="0">
                <a:solidFill>
                  <a:srgbClr val="FFFFFF"/>
                </a:solidFill>
                <a:effectLst>
                  <a:glow rad="127000">
                    <a:srgbClr val="000000"/>
                  </a:glow>
                </a:effectLst>
                <a:latin typeface="Arial" charset="0"/>
                <a:ea typeface="ＭＳ Ｐゴシック" charset="0"/>
                <a:cs typeface="ＭＳ Ｐゴシック" charset="0"/>
              </a:rPr>
              <a:t>"I </a:t>
            </a:r>
            <a:r>
              <a:rPr lang="en-US" sz="3200" b="1" dirty="0">
                <a:solidFill>
                  <a:srgbClr val="FFFFFF"/>
                </a:solidFill>
                <a:effectLst>
                  <a:glow rad="127000">
                    <a:srgbClr val="000000"/>
                  </a:glow>
                </a:effectLst>
                <a:latin typeface="Arial" charset="0"/>
                <a:ea typeface="ＭＳ Ｐゴシック" charset="0"/>
                <a:cs typeface="ＭＳ Ｐゴシック" charset="0"/>
              </a:rPr>
              <a:t>observed everything going on under the sun, and really, it is all meaningless—like chasing the </a:t>
            </a:r>
            <a:r>
              <a:rPr lang="en-US" sz="3200" b="1" dirty="0" smtClean="0">
                <a:solidFill>
                  <a:srgbClr val="FFFFFF"/>
                </a:solidFill>
                <a:effectLst>
                  <a:glow rad="127000">
                    <a:srgbClr val="000000"/>
                  </a:glow>
                </a:effectLst>
                <a:latin typeface="Arial" charset="0"/>
                <a:ea typeface="ＭＳ Ｐゴシック" charset="0"/>
                <a:cs typeface="ＭＳ Ｐゴシック" charset="0"/>
              </a:rPr>
              <a:t>wind" </a:t>
            </a:r>
            <a:br>
              <a:rPr lang="en-US" sz="3200" b="1" dirty="0" smtClean="0">
                <a:solidFill>
                  <a:srgbClr val="FFFFFF"/>
                </a:solidFill>
                <a:effectLst>
                  <a:glow rad="127000">
                    <a:srgbClr val="000000"/>
                  </a:glow>
                </a:effectLst>
                <a:latin typeface="Arial" charset="0"/>
                <a:ea typeface="ＭＳ Ｐゴシック" charset="0"/>
                <a:cs typeface="ＭＳ Ｐゴシック" charset="0"/>
              </a:rPr>
            </a:br>
            <a:r>
              <a:rPr lang="en-US" sz="3200" b="1" dirty="0" smtClean="0">
                <a:solidFill>
                  <a:srgbClr val="FFFFFF"/>
                </a:solidFill>
                <a:effectLst>
                  <a:glow rad="127000">
                    <a:srgbClr val="000000"/>
                  </a:glow>
                </a:effectLst>
                <a:latin typeface="Arial" charset="0"/>
                <a:ea typeface="ＭＳ Ｐゴシック" charset="0"/>
                <a:cs typeface="ＭＳ Ｐゴシック" charset="0"/>
              </a:rPr>
              <a:t>(1:14 ).</a:t>
            </a:r>
          </a:p>
          <a:p>
            <a:pPr algn="r">
              <a:defRPr/>
            </a:pPr>
            <a:endParaRPr lang="en-US" sz="3200" b="1" dirty="0" smtClean="0">
              <a:solidFill>
                <a:srgbClr val="FFFFFF"/>
              </a:solidFill>
              <a:effectLst>
                <a:glow rad="127000">
                  <a:srgbClr val="000000"/>
                </a:glow>
              </a:effectLst>
              <a:latin typeface="Arial" charset="0"/>
              <a:ea typeface="ＭＳ Ｐゴシック" charset="0"/>
              <a:cs typeface="ＭＳ Ｐゴシック" charset="0"/>
            </a:endParaRPr>
          </a:p>
          <a:p>
            <a:pPr algn="r">
              <a:defRPr/>
            </a:pPr>
            <a:r>
              <a:rPr lang="en-US" sz="3200" b="1" dirty="0" err="1" smtClean="0">
                <a:solidFill>
                  <a:srgbClr val="FFFFFF"/>
                </a:solidFill>
                <a:effectLst>
                  <a:glow rad="127000">
                    <a:srgbClr val="000000"/>
                  </a:glow>
                </a:effectLst>
                <a:latin typeface="Arial" charset="0"/>
                <a:ea typeface="ＭＳ Ｐゴシック" charset="0"/>
                <a:cs typeface="ＭＳ Ｐゴシック" charset="0"/>
              </a:rPr>
              <a:t>પ્રુથ્વી</a:t>
            </a:r>
            <a:r>
              <a:rPr lang="en-US" sz="3200" b="1" dirty="0" smtClean="0">
                <a:solidFill>
                  <a:srgbClr val="FFFFFF"/>
                </a:solidFill>
                <a:effectLst>
                  <a:glow rad="127000">
                    <a:srgbClr val="000000"/>
                  </a:glow>
                </a:effectLst>
                <a:latin typeface="Arial" charset="0"/>
                <a:ea typeface="ＭＳ Ｐゴシック" charset="0"/>
                <a:cs typeface="ＭＳ Ｐゴシック" charset="0"/>
              </a:rPr>
              <a:t> </a:t>
            </a:r>
            <a:r>
              <a:rPr lang="en-US" sz="3200" b="1" dirty="0" err="1" smtClean="0">
                <a:solidFill>
                  <a:srgbClr val="FFFFFF"/>
                </a:solidFill>
                <a:effectLst>
                  <a:glow rad="127000">
                    <a:srgbClr val="000000"/>
                  </a:glow>
                </a:effectLst>
                <a:latin typeface="Arial" charset="0"/>
                <a:ea typeface="ＭＳ Ｐゴシック" charset="0"/>
                <a:cs typeface="ＭＳ Ｐゴシック" charset="0"/>
              </a:rPr>
              <a:t>પર</a:t>
            </a:r>
            <a:r>
              <a:rPr lang="en-US" sz="3200" b="1" dirty="0" smtClean="0">
                <a:solidFill>
                  <a:srgbClr val="FFFFFF"/>
                </a:solidFill>
                <a:effectLst>
                  <a:glow rad="127000">
                    <a:srgbClr val="000000"/>
                  </a:glow>
                </a:effectLst>
                <a:latin typeface="Arial" charset="0"/>
                <a:ea typeface="ＭＳ Ｐゴシック" charset="0"/>
                <a:cs typeface="ＭＳ Ｐゴシック" charset="0"/>
              </a:rPr>
              <a:t> </a:t>
            </a:r>
            <a:r>
              <a:rPr lang="en-US" sz="3200" b="1" dirty="0" err="1" smtClean="0">
                <a:solidFill>
                  <a:srgbClr val="FFFFFF"/>
                </a:solidFill>
                <a:effectLst>
                  <a:glow rad="127000">
                    <a:srgbClr val="000000"/>
                  </a:glow>
                </a:effectLst>
                <a:latin typeface="Arial" charset="0"/>
                <a:ea typeface="ＭＳ Ｐゴシック" charset="0"/>
                <a:cs typeface="ＭＳ Ｐゴシック" charset="0"/>
              </a:rPr>
              <a:t>જે</a:t>
            </a:r>
            <a:r>
              <a:rPr lang="en-US" sz="3200" b="1" dirty="0" smtClean="0">
                <a:solidFill>
                  <a:srgbClr val="FFFFFF"/>
                </a:solidFill>
                <a:effectLst>
                  <a:glow rad="127000">
                    <a:srgbClr val="000000"/>
                  </a:glow>
                </a:effectLst>
                <a:latin typeface="Arial" charset="0"/>
                <a:ea typeface="ＭＳ Ｐゴシック" charset="0"/>
                <a:cs typeface="ＭＳ Ｐゴシック" charset="0"/>
              </a:rPr>
              <a:t> </a:t>
            </a:r>
            <a:r>
              <a:rPr lang="en-US" sz="3200" b="1" dirty="0" err="1" smtClean="0">
                <a:solidFill>
                  <a:srgbClr val="FFFFFF"/>
                </a:solidFill>
                <a:effectLst>
                  <a:glow rad="127000">
                    <a:srgbClr val="000000"/>
                  </a:glow>
                </a:effectLst>
                <a:latin typeface="Arial" charset="0"/>
                <a:ea typeface="ＭＳ Ｐゴシック" charset="0"/>
                <a:cs typeface="ＭＳ Ｐゴシック" charset="0"/>
              </a:rPr>
              <a:t>કામો</a:t>
            </a:r>
            <a:r>
              <a:rPr lang="en-US" sz="3200" b="1" dirty="0" smtClean="0">
                <a:solidFill>
                  <a:srgbClr val="FFFFFF"/>
                </a:solidFill>
                <a:effectLst>
                  <a:glow rad="127000">
                    <a:srgbClr val="000000"/>
                  </a:glow>
                </a:effectLst>
                <a:latin typeface="Arial" charset="0"/>
                <a:ea typeface="ＭＳ Ｐゴシック" charset="0"/>
                <a:cs typeface="ＭＳ Ｐゴシック" charset="0"/>
              </a:rPr>
              <a:t> </a:t>
            </a:r>
            <a:r>
              <a:rPr lang="en-US" sz="3200" b="1" dirty="0" err="1" smtClean="0">
                <a:solidFill>
                  <a:srgbClr val="FFFFFF"/>
                </a:solidFill>
                <a:effectLst>
                  <a:glow rad="127000">
                    <a:srgbClr val="000000"/>
                  </a:glow>
                </a:effectLst>
                <a:latin typeface="Arial" charset="0"/>
                <a:ea typeface="ＭＳ Ｐゴシック" charset="0"/>
                <a:cs typeface="ＭＳ Ｐゴシック" charset="0"/>
              </a:rPr>
              <a:t>થાય</a:t>
            </a:r>
            <a:r>
              <a:rPr lang="en-US" sz="3200" b="1" dirty="0" smtClean="0">
                <a:solidFill>
                  <a:srgbClr val="FFFFFF"/>
                </a:solidFill>
                <a:effectLst>
                  <a:glow rad="127000">
                    <a:srgbClr val="000000"/>
                  </a:glow>
                </a:effectLst>
                <a:latin typeface="Arial" charset="0"/>
                <a:ea typeface="ＭＳ Ｐゴシック" charset="0"/>
                <a:cs typeface="ＭＳ Ｐゴシック" charset="0"/>
              </a:rPr>
              <a:t> </a:t>
            </a:r>
            <a:r>
              <a:rPr lang="en-US" sz="3200" b="1" dirty="0" err="1" smtClean="0">
                <a:solidFill>
                  <a:srgbClr val="FFFFFF"/>
                </a:solidFill>
                <a:effectLst>
                  <a:glow rad="127000">
                    <a:srgbClr val="000000"/>
                  </a:glow>
                </a:effectLst>
                <a:latin typeface="Arial" charset="0"/>
                <a:ea typeface="ＭＳ Ｐゴシック" charset="0"/>
                <a:cs typeface="ＭＳ Ｐゴシック" charset="0"/>
              </a:rPr>
              <a:t>છે</a:t>
            </a:r>
            <a:r>
              <a:rPr lang="en-US" sz="3200" b="1" dirty="0" smtClean="0">
                <a:solidFill>
                  <a:srgbClr val="FFFFFF"/>
                </a:solidFill>
                <a:effectLst>
                  <a:glow rad="127000">
                    <a:srgbClr val="000000"/>
                  </a:glow>
                </a:effectLst>
                <a:latin typeface="Arial" charset="0"/>
                <a:ea typeface="ＭＳ Ｐゴシック" charset="0"/>
                <a:cs typeface="ＭＳ Ｐゴシック" charset="0"/>
              </a:rPr>
              <a:t> </a:t>
            </a:r>
            <a:r>
              <a:rPr lang="en-US" sz="3200" b="1" dirty="0" err="1" smtClean="0">
                <a:solidFill>
                  <a:srgbClr val="FFFFFF"/>
                </a:solidFill>
                <a:effectLst>
                  <a:glow rad="127000">
                    <a:srgbClr val="000000"/>
                  </a:glow>
                </a:effectLst>
                <a:latin typeface="Arial" charset="0"/>
                <a:ea typeface="ＭＳ Ｐゴシック" charset="0"/>
                <a:cs typeface="ＭＳ Ｐゴシック" charset="0"/>
              </a:rPr>
              <a:t>તે</a:t>
            </a:r>
            <a:r>
              <a:rPr lang="en-US" sz="3200" b="1" dirty="0" smtClean="0">
                <a:solidFill>
                  <a:srgbClr val="FFFFFF"/>
                </a:solidFill>
                <a:effectLst>
                  <a:glow rad="127000">
                    <a:srgbClr val="000000"/>
                  </a:glow>
                </a:effectLst>
                <a:latin typeface="Arial" charset="0"/>
                <a:ea typeface="ＭＳ Ｐゴシック" charset="0"/>
                <a:cs typeface="ＭＳ Ｐゴシック" charset="0"/>
              </a:rPr>
              <a:t> </a:t>
            </a:r>
            <a:r>
              <a:rPr lang="en-US" sz="3200" b="1" dirty="0" err="1" smtClean="0">
                <a:solidFill>
                  <a:srgbClr val="FFFFFF"/>
                </a:solidFill>
                <a:effectLst>
                  <a:glow rad="127000">
                    <a:srgbClr val="000000"/>
                  </a:glow>
                </a:effectLst>
                <a:latin typeface="Arial" charset="0"/>
                <a:ea typeface="ＭＳ Ｐゴシック" charset="0"/>
                <a:cs typeface="ＭＳ Ｐゴシック" charset="0"/>
              </a:rPr>
              <a:t>સર્વ</a:t>
            </a:r>
            <a:r>
              <a:rPr lang="en-US" sz="3200" b="1" dirty="0" smtClean="0">
                <a:solidFill>
                  <a:srgbClr val="FFFFFF"/>
                </a:solidFill>
                <a:effectLst>
                  <a:glow rad="127000">
                    <a:srgbClr val="000000"/>
                  </a:glow>
                </a:effectLst>
                <a:latin typeface="Arial" charset="0"/>
                <a:ea typeface="ＭＳ Ｐゴシック" charset="0"/>
                <a:cs typeface="ＭＳ Ｐゴシック" charset="0"/>
              </a:rPr>
              <a:t> </a:t>
            </a:r>
            <a:r>
              <a:rPr lang="en-US" sz="3200" b="1" dirty="0" err="1" smtClean="0">
                <a:solidFill>
                  <a:srgbClr val="FFFFFF"/>
                </a:solidFill>
                <a:effectLst>
                  <a:glow rad="127000">
                    <a:srgbClr val="000000"/>
                  </a:glow>
                </a:effectLst>
                <a:latin typeface="Arial" charset="0"/>
                <a:ea typeface="ＭＳ Ｐゴシック" charset="0"/>
                <a:cs typeface="ＭＳ Ｐゴシック" charset="0"/>
              </a:rPr>
              <a:t>મેં</a:t>
            </a:r>
            <a:r>
              <a:rPr lang="en-US" sz="3200" b="1" dirty="0" smtClean="0">
                <a:solidFill>
                  <a:srgbClr val="FFFFFF"/>
                </a:solidFill>
                <a:effectLst>
                  <a:glow rad="127000">
                    <a:srgbClr val="000000"/>
                  </a:glow>
                </a:effectLst>
                <a:latin typeface="Arial" charset="0"/>
                <a:ea typeface="ＭＳ Ｐゴシック" charset="0"/>
                <a:cs typeface="ＭＳ Ｐゴシック" charset="0"/>
              </a:rPr>
              <a:t> </a:t>
            </a:r>
            <a:r>
              <a:rPr lang="en-US" sz="3200" b="1" dirty="0" err="1" smtClean="0">
                <a:solidFill>
                  <a:srgbClr val="FFFFFF"/>
                </a:solidFill>
                <a:effectLst>
                  <a:glow rad="127000">
                    <a:srgbClr val="000000"/>
                  </a:glow>
                </a:effectLst>
                <a:latin typeface="Arial" charset="0"/>
                <a:ea typeface="ＭＳ Ｐゴシック" charset="0"/>
                <a:cs typeface="ＭＳ Ｐゴシック" charset="0"/>
              </a:rPr>
              <a:t>જોયા</a:t>
            </a:r>
            <a:r>
              <a:rPr lang="en-US" sz="3200" b="1" dirty="0" smtClean="0">
                <a:solidFill>
                  <a:srgbClr val="FFFFFF"/>
                </a:solidFill>
                <a:effectLst>
                  <a:glow rad="127000">
                    <a:srgbClr val="000000"/>
                  </a:glow>
                </a:effectLst>
                <a:latin typeface="Arial" charset="0"/>
                <a:ea typeface="ＭＳ Ｐゴシック" charset="0"/>
                <a:cs typeface="ＭＳ Ｐゴシック" charset="0"/>
              </a:rPr>
              <a:t> </a:t>
            </a:r>
            <a:r>
              <a:rPr lang="en-US" sz="3200" b="1" dirty="0" err="1" smtClean="0">
                <a:solidFill>
                  <a:srgbClr val="FFFFFF"/>
                </a:solidFill>
                <a:effectLst>
                  <a:glow rad="127000">
                    <a:srgbClr val="000000"/>
                  </a:glow>
                </a:effectLst>
                <a:latin typeface="Arial" charset="0"/>
                <a:ea typeface="ＭＳ Ｐゴシック" charset="0"/>
                <a:cs typeface="ＭＳ Ｐゴシック" charset="0"/>
              </a:rPr>
              <a:t>છે</a:t>
            </a:r>
            <a:r>
              <a:rPr lang="en-US" sz="3200" b="1" dirty="0" smtClean="0">
                <a:solidFill>
                  <a:srgbClr val="FFFFFF"/>
                </a:solidFill>
                <a:effectLst>
                  <a:glow rad="127000">
                    <a:srgbClr val="000000"/>
                  </a:glow>
                </a:effectLst>
                <a:latin typeface="Arial" charset="0"/>
                <a:ea typeface="ＭＳ Ｐゴシック" charset="0"/>
                <a:cs typeface="ＭＳ Ｐゴシック" charset="0"/>
              </a:rPr>
              <a:t> </a:t>
            </a:r>
            <a:r>
              <a:rPr lang="en-US" sz="3200" b="1" dirty="0" err="1" smtClean="0">
                <a:solidFill>
                  <a:srgbClr val="FFFFFF"/>
                </a:solidFill>
                <a:effectLst>
                  <a:glow rad="127000">
                    <a:srgbClr val="000000"/>
                  </a:glow>
                </a:effectLst>
                <a:latin typeface="Arial" charset="0"/>
                <a:ea typeface="ＭＳ Ｐゴシック" charset="0"/>
                <a:cs typeface="ＭＳ Ｐゴシック" charset="0"/>
              </a:rPr>
              <a:t>અને</a:t>
            </a:r>
            <a:r>
              <a:rPr lang="en-US" sz="3200" b="1" dirty="0" smtClean="0">
                <a:solidFill>
                  <a:srgbClr val="FFFFFF"/>
                </a:solidFill>
                <a:effectLst>
                  <a:glow rad="127000">
                    <a:srgbClr val="000000"/>
                  </a:glow>
                </a:effectLst>
                <a:latin typeface="Arial" charset="0"/>
                <a:ea typeface="ＭＳ Ｐゴシック" charset="0"/>
                <a:cs typeface="ＭＳ Ｐゴシック" charset="0"/>
              </a:rPr>
              <a:t> એ </a:t>
            </a:r>
            <a:r>
              <a:rPr lang="en-US" sz="3200" b="1" dirty="0" err="1" smtClean="0">
                <a:solidFill>
                  <a:srgbClr val="FFFFFF"/>
                </a:solidFill>
                <a:effectLst>
                  <a:glow rad="127000">
                    <a:srgbClr val="000000"/>
                  </a:glow>
                </a:effectLst>
                <a:latin typeface="Arial" charset="0"/>
                <a:ea typeface="ＭＳ Ｐゴシック" charset="0"/>
                <a:cs typeface="ＭＳ Ｐゴシック" charset="0"/>
              </a:rPr>
              <a:t>સર્વ</a:t>
            </a:r>
            <a:r>
              <a:rPr lang="en-US" sz="3200" b="1" dirty="0" smtClean="0">
                <a:solidFill>
                  <a:srgbClr val="FFFFFF"/>
                </a:solidFill>
                <a:effectLst>
                  <a:glow rad="127000">
                    <a:srgbClr val="000000"/>
                  </a:glow>
                </a:effectLst>
                <a:latin typeface="Arial" charset="0"/>
                <a:ea typeface="ＭＳ Ｐゴシック" charset="0"/>
                <a:cs typeface="ＭＳ Ｐゴシック" charset="0"/>
              </a:rPr>
              <a:t> </a:t>
            </a:r>
            <a:r>
              <a:rPr lang="en-US" sz="3200" b="1" dirty="0" err="1" smtClean="0">
                <a:solidFill>
                  <a:srgbClr val="FFFFFF"/>
                </a:solidFill>
                <a:effectLst>
                  <a:glow rad="127000">
                    <a:srgbClr val="000000"/>
                  </a:glow>
                </a:effectLst>
                <a:latin typeface="Arial" charset="0"/>
                <a:ea typeface="ＭＳ Ｐゴシック" charset="0"/>
                <a:cs typeface="ＭＳ Ｐゴシック" charset="0"/>
              </a:rPr>
              <a:t>વ્યર્થ</a:t>
            </a:r>
            <a:r>
              <a:rPr lang="en-US" sz="3200" b="1" dirty="0" smtClean="0">
                <a:solidFill>
                  <a:srgbClr val="FFFFFF"/>
                </a:solidFill>
                <a:effectLst>
                  <a:glow rad="127000">
                    <a:srgbClr val="000000"/>
                  </a:glow>
                </a:effectLst>
                <a:latin typeface="Arial" charset="0"/>
                <a:ea typeface="ＭＳ Ｐゴシック" charset="0"/>
                <a:cs typeface="ＭＳ Ｐゴシック" charset="0"/>
              </a:rPr>
              <a:t> </a:t>
            </a:r>
            <a:r>
              <a:rPr lang="en-US" sz="3200" b="1" dirty="0" err="1" smtClean="0">
                <a:solidFill>
                  <a:srgbClr val="FFFFFF"/>
                </a:solidFill>
                <a:effectLst>
                  <a:glow rad="127000">
                    <a:srgbClr val="000000"/>
                  </a:glow>
                </a:effectLst>
                <a:latin typeface="Arial" charset="0"/>
                <a:ea typeface="ＭＳ Ｐゴシック" charset="0"/>
                <a:cs typeface="ＭＳ Ｐゴシック" charset="0"/>
              </a:rPr>
              <a:t>તથા</a:t>
            </a:r>
            <a:r>
              <a:rPr lang="en-US" sz="3200" b="1" dirty="0" smtClean="0">
                <a:solidFill>
                  <a:srgbClr val="FFFFFF"/>
                </a:solidFill>
                <a:effectLst>
                  <a:glow rad="127000">
                    <a:srgbClr val="000000"/>
                  </a:glow>
                </a:effectLst>
                <a:latin typeface="Arial" charset="0"/>
                <a:ea typeface="ＭＳ Ｐゴシック" charset="0"/>
                <a:cs typeface="ＭＳ Ｐゴシック" charset="0"/>
              </a:rPr>
              <a:t> </a:t>
            </a:r>
            <a:r>
              <a:rPr lang="en-US" sz="3200" b="1" dirty="0" err="1" smtClean="0">
                <a:solidFill>
                  <a:srgbClr val="FFFFFF"/>
                </a:solidFill>
                <a:effectLst>
                  <a:glow rad="127000">
                    <a:srgbClr val="000000"/>
                  </a:glow>
                </a:effectLst>
                <a:latin typeface="Arial" charset="0"/>
                <a:ea typeface="ＭＳ Ｐゴシック" charset="0"/>
                <a:cs typeface="ＭＳ Ｐゴシック" charset="0"/>
              </a:rPr>
              <a:t>પવનમાં</a:t>
            </a:r>
            <a:r>
              <a:rPr lang="en-US" sz="3200" b="1" dirty="0" smtClean="0">
                <a:solidFill>
                  <a:srgbClr val="FFFFFF"/>
                </a:solidFill>
                <a:effectLst>
                  <a:glow rad="127000">
                    <a:srgbClr val="000000"/>
                  </a:glow>
                </a:effectLst>
                <a:latin typeface="Arial" charset="0"/>
                <a:ea typeface="ＭＳ Ｐゴシック" charset="0"/>
                <a:cs typeface="ＭＳ Ｐゴシック" charset="0"/>
              </a:rPr>
              <a:t> </a:t>
            </a:r>
            <a:r>
              <a:rPr lang="en-US" sz="3200" b="1" dirty="0" err="1" smtClean="0">
                <a:solidFill>
                  <a:srgbClr val="FFFFFF"/>
                </a:solidFill>
                <a:effectLst>
                  <a:glow rad="127000">
                    <a:srgbClr val="000000"/>
                  </a:glow>
                </a:effectLst>
                <a:latin typeface="Arial" charset="0"/>
                <a:ea typeface="ＭＳ Ｐゴシック" charset="0"/>
                <a:cs typeface="ＭＳ Ｐゴシック" charset="0"/>
              </a:rPr>
              <a:t>બાચકા</a:t>
            </a:r>
            <a:r>
              <a:rPr lang="en-US" sz="3200" b="1" dirty="0" smtClean="0">
                <a:solidFill>
                  <a:srgbClr val="FFFFFF"/>
                </a:solidFill>
                <a:effectLst>
                  <a:glow rad="127000">
                    <a:srgbClr val="000000"/>
                  </a:glow>
                </a:effectLst>
                <a:latin typeface="Arial" charset="0"/>
                <a:ea typeface="ＭＳ Ｐゴシック" charset="0"/>
                <a:cs typeface="ＭＳ Ｐゴシック" charset="0"/>
              </a:rPr>
              <a:t> </a:t>
            </a:r>
            <a:r>
              <a:rPr lang="en-US" sz="3200" b="1" dirty="0" err="1" smtClean="0">
                <a:solidFill>
                  <a:srgbClr val="FFFFFF"/>
                </a:solidFill>
                <a:effectLst>
                  <a:glow rad="127000">
                    <a:srgbClr val="000000"/>
                  </a:glow>
                </a:effectLst>
                <a:latin typeface="Arial" charset="0"/>
                <a:ea typeface="ＭＳ Ｐゴシック" charset="0"/>
                <a:cs typeface="ＭＳ Ｐゴシック" charset="0"/>
              </a:rPr>
              <a:t>ભરવા</a:t>
            </a:r>
            <a:r>
              <a:rPr lang="en-US" sz="3200" b="1" dirty="0" smtClean="0">
                <a:solidFill>
                  <a:srgbClr val="FFFFFF"/>
                </a:solidFill>
                <a:effectLst>
                  <a:glow rad="127000">
                    <a:srgbClr val="000000"/>
                  </a:glow>
                </a:effectLst>
                <a:latin typeface="Arial" charset="0"/>
                <a:ea typeface="ＭＳ Ｐゴシック" charset="0"/>
                <a:cs typeface="ＭＳ Ｐゴシック" charset="0"/>
              </a:rPr>
              <a:t> </a:t>
            </a:r>
            <a:r>
              <a:rPr lang="en-US" sz="3200" b="1" dirty="0" err="1" smtClean="0">
                <a:solidFill>
                  <a:srgbClr val="FFFFFF"/>
                </a:solidFill>
                <a:effectLst>
                  <a:glow rad="127000">
                    <a:srgbClr val="000000"/>
                  </a:glow>
                </a:effectLst>
                <a:latin typeface="Arial" charset="0"/>
                <a:ea typeface="ＭＳ Ｐゴシック" charset="0"/>
                <a:cs typeface="ＭＳ Ｐゴシック" charset="0"/>
              </a:rPr>
              <a:t>જેવું</a:t>
            </a:r>
            <a:r>
              <a:rPr lang="en-US" sz="3200" b="1" dirty="0" smtClean="0">
                <a:solidFill>
                  <a:srgbClr val="FFFFFF"/>
                </a:solidFill>
                <a:effectLst>
                  <a:glow rad="127000">
                    <a:srgbClr val="000000"/>
                  </a:glow>
                </a:effectLst>
                <a:latin typeface="Arial" charset="0"/>
                <a:ea typeface="ＭＳ Ｐゴシック" charset="0"/>
                <a:cs typeface="ＭＳ Ｐゴシック" charset="0"/>
              </a:rPr>
              <a:t> </a:t>
            </a:r>
            <a:r>
              <a:rPr lang="en-US" sz="3200" b="1" dirty="0" err="1" smtClean="0">
                <a:solidFill>
                  <a:srgbClr val="FFFFFF"/>
                </a:solidFill>
                <a:effectLst>
                  <a:glow rad="127000">
                    <a:srgbClr val="000000"/>
                  </a:glow>
                </a:effectLst>
                <a:latin typeface="Arial" charset="0"/>
                <a:ea typeface="ＭＳ Ｐゴシック" charset="0"/>
                <a:cs typeface="ＭＳ Ｐゴシック" charset="0"/>
              </a:rPr>
              <a:t>છે</a:t>
            </a:r>
            <a:r>
              <a:rPr lang="en-US" sz="3200" b="1" dirty="0" smtClean="0">
                <a:solidFill>
                  <a:srgbClr val="FFFFFF"/>
                </a:solidFill>
                <a:effectLst>
                  <a:glow rad="127000">
                    <a:srgbClr val="000000"/>
                  </a:glow>
                </a:effectLst>
                <a:latin typeface="Arial" charset="0"/>
                <a:ea typeface="ＭＳ Ｐゴシック" charset="0"/>
                <a:cs typeface="ＭＳ Ｐゴシック" charset="0"/>
              </a:rPr>
              <a:t>.(૧-૧૪)</a:t>
            </a:r>
            <a:endParaRPr lang="en-US" sz="3200" b="1" dirty="0">
              <a:solidFill>
                <a:srgbClr val="FFFFFF"/>
              </a:solidFill>
              <a:effectLst>
                <a:glow rad="127000">
                  <a:srgbClr val="000000"/>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8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8313" y="-50800"/>
            <a:ext cx="9625013" cy="693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72008" y="404664"/>
            <a:ext cx="3707904" cy="1296343"/>
          </a:xfrm>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lgn="l">
              <a:defRPr/>
            </a:pPr>
            <a:r>
              <a:rPr lang="en-US" sz="5400" b="1" dirty="0" smtClean="0">
                <a:effectLst>
                  <a:glow rad="127000">
                    <a:schemeClr val="tx1"/>
                  </a:glow>
                </a:effectLst>
                <a:latin typeface="Arial" charset="0"/>
                <a:ea typeface="ＭＳ Ｐゴシック" charset="0"/>
                <a:cs typeface="ＭＳ Ｐゴシック" charset="0"/>
              </a:rPr>
              <a:t>Profitless</a:t>
            </a:r>
            <a:br>
              <a:rPr lang="en-US" sz="5400" b="1" dirty="0" smtClean="0">
                <a:effectLst>
                  <a:glow rad="127000">
                    <a:schemeClr val="tx1"/>
                  </a:glow>
                </a:effectLst>
                <a:latin typeface="Arial" charset="0"/>
                <a:ea typeface="ＭＳ Ｐゴシック" charset="0"/>
                <a:cs typeface="ＭＳ Ｐゴシック" charset="0"/>
              </a:rPr>
            </a:br>
            <a:r>
              <a:rPr lang="en-US" sz="5400" b="1" dirty="0" err="1" smtClean="0">
                <a:effectLst>
                  <a:glow rad="127000">
                    <a:schemeClr val="tx1"/>
                  </a:glow>
                </a:effectLst>
                <a:latin typeface="Arial" charset="0"/>
                <a:ea typeface="ＭＳ Ｐゴシック" charset="0"/>
                <a:cs typeface="ＭＳ Ｐゴシック" charset="0"/>
              </a:rPr>
              <a:t>વ્યર્થ</a:t>
            </a:r>
            <a:endParaRPr lang="en-US" sz="54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2555776" y="4941168"/>
            <a:ext cx="6588224" cy="1800200"/>
          </a:xfrm>
          <a:prstGeom prst="rect">
            <a:avLst/>
          </a:prstGeom>
          <a:solidFill>
            <a:srgbClr val="0D0D0D"/>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6000" b="1" dirty="0" smtClean="0">
                <a:solidFill>
                  <a:srgbClr val="FFFFFF"/>
                </a:solidFill>
                <a:effectLst>
                  <a:glow rad="127000">
                    <a:srgbClr val="000000"/>
                  </a:glow>
                </a:effectLst>
                <a:latin typeface="Arial" charset="0"/>
                <a:ea typeface="ＭＳ Ｐゴシック" charset="0"/>
                <a:cs typeface="ＭＳ Ｐゴシック" charset="0"/>
              </a:rPr>
              <a:t>Ecclesiastes</a:t>
            </a:r>
          </a:p>
          <a:p>
            <a:pPr>
              <a:defRPr/>
            </a:pPr>
            <a:r>
              <a:rPr lang="en-US" altLang="en-US" sz="6000" b="1" dirty="0" err="1" smtClean="0">
                <a:solidFill>
                  <a:srgbClr val="FFFFFF"/>
                </a:solidFill>
                <a:effectLst>
                  <a:outerShdw blurRad="38100" dist="38100" dir="2700000" algn="tl">
                    <a:srgbClr val="808080"/>
                  </a:outerShdw>
                </a:effectLst>
                <a:latin typeface="Arial" panose="020B0604020202020204" pitchFamily="34" charset="0"/>
                <a:cs typeface="Arial" panose="020B0604020202020204" pitchFamily="34" charset="0"/>
              </a:rPr>
              <a:t>સભાશિક્ષક</a:t>
            </a:r>
            <a:endParaRPr lang="en-US" sz="6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3168352" y="144016"/>
            <a:ext cx="5796136" cy="55172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3200" b="1" dirty="0" smtClean="0">
                <a:solidFill>
                  <a:srgbClr val="FFFFFF"/>
                </a:solidFill>
                <a:effectLst>
                  <a:glow rad="127000">
                    <a:srgbClr val="000000"/>
                  </a:glow>
                </a:effectLst>
                <a:latin typeface="Arial" charset="0"/>
                <a:ea typeface="ＭＳ Ｐゴシック" charset="0"/>
                <a:cs typeface="ＭＳ Ｐゴシック" charset="0"/>
              </a:rPr>
              <a:t>"What </a:t>
            </a:r>
            <a:r>
              <a:rPr lang="en-US" sz="3200" b="1" dirty="0">
                <a:solidFill>
                  <a:srgbClr val="FFFFFF"/>
                </a:solidFill>
                <a:effectLst>
                  <a:glow rad="127000">
                    <a:srgbClr val="000000"/>
                  </a:glow>
                </a:effectLst>
                <a:latin typeface="Arial" charset="0"/>
                <a:ea typeface="ＭＳ Ｐゴシック" charset="0"/>
                <a:cs typeface="ＭＳ Ｐゴシック" charset="0"/>
              </a:rPr>
              <a:t>is wrong cannot be made right. </a:t>
            </a:r>
          </a:p>
          <a:p>
            <a:pPr algn="r">
              <a:defRPr/>
            </a:pPr>
            <a:r>
              <a:rPr lang="en-US" sz="3200" b="1" dirty="0">
                <a:solidFill>
                  <a:srgbClr val="FFFFFF"/>
                </a:solidFill>
                <a:effectLst>
                  <a:glow rad="127000">
                    <a:srgbClr val="000000"/>
                  </a:glow>
                </a:effectLst>
                <a:latin typeface="Arial" charset="0"/>
                <a:ea typeface="ＭＳ Ｐゴシック" charset="0"/>
                <a:cs typeface="ＭＳ Ｐゴシック" charset="0"/>
              </a:rPr>
              <a:t>		 What is missing cannot be </a:t>
            </a:r>
            <a:r>
              <a:rPr lang="en-US" sz="3200" b="1" dirty="0" smtClean="0">
                <a:solidFill>
                  <a:srgbClr val="FFFFFF"/>
                </a:solidFill>
                <a:effectLst>
                  <a:glow rad="127000">
                    <a:srgbClr val="000000"/>
                  </a:glow>
                </a:effectLst>
                <a:latin typeface="Arial" charset="0"/>
                <a:ea typeface="ＭＳ Ｐゴシック" charset="0"/>
                <a:cs typeface="ＭＳ Ｐゴシック" charset="0"/>
              </a:rPr>
              <a:t>recovered" </a:t>
            </a:r>
            <a:br>
              <a:rPr lang="en-US" sz="3200" b="1" dirty="0" smtClean="0">
                <a:solidFill>
                  <a:srgbClr val="FFFFFF"/>
                </a:solidFill>
                <a:effectLst>
                  <a:glow rad="127000">
                    <a:srgbClr val="000000"/>
                  </a:glow>
                </a:effectLst>
                <a:latin typeface="Arial" charset="0"/>
                <a:ea typeface="ＭＳ Ｐゴシック" charset="0"/>
                <a:cs typeface="ＭＳ Ｐゴシック" charset="0"/>
              </a:rPr>
            </a:br>
            <a:r>
              <a:rPr lang="en-US" sz="3200" b="1" dirty="0" smtClean="0">
                <a:solidFill>
                  <a:srgbClr val="FFFFFF"/>
                </a:solidFill>
                <a:effectLst>
                  <a:glow rad="127000">
                    <a:srgbClr val="000000"/>
                  </a:glow>
                </a:effectLst>
                <a:latin typeface="Arial" charset="0"/>
                <a:ea typeface="ＭＳ Ｐゴシック" charset="0"/>
                <a:cs typeface="ＭＳ Ｐゴシック" charset="0"/>
              </a:rPr>
              <a:t>(1:15).</a:t>
            </a:r>
          </a:p>
          <a:p>
            <a:pPr algn="r">
              <a:defRPr/>
            </a:pPr>
            <a:endParaRPr lang="en-US" sz="3200" b="1" dirty="0" smtClean="0">
              <a:solidFill>
                <a:srgbClr val="FFFFFF"/>
              </a:solidFill>
              <a:effectLst>
                <a:glow rad="127000">
                  <a:srgbClr val="000000"/>
                </a:glow>
              </a:effectLst>
              <a:latin typeface="Arial" charset="0"/>
              <a:ea typeface="ＭＳ Ｐゴシック" charset="0"/>
              <a:cs typeface="ＭＳ Ｐゴシック" charset="0"/>
            </a:endParaRPr>
          </a:p>
          <a:p>
            <a:pPr algn="r">
              <a:defRPr/>
            </a:pPr>
            <a:r>
              <a:rPr lang="en-US" sz="3200" b="1" dirty="0" err="1" smtClean="0">
                <a:solidFill>
                  <a:srgbClr val="FFFFFF"/>
                </a:solidFill>
                <a:effectLst>
                  <a:glow rad="127000">
                    <a:srgbClr val="000000"/>
                  </a:glow>
                </a:effectLst>
                <a:latin typeface="Arial" charset="0"/>
                <a:ea typeface="ＭＳ Ｐゴシック" charset="0"/>
                <a:cs typeface="ＭＳ Ｐゴシック" charset="0"/>
              </a:rPr>
              <a:t>વાકું</a:t>
            </a:r>
            <a:r>
              <a:rPr lang="en-US" sz="3200" b="1" dirty="0" smtClean="0">
                <a:solidFill>
                  <a:srgbClr val="FFFFFF"/>
                </a:solidFill>
                <a:effectLst>
                  <a:glow rad="127000">
                    <a:srgbClr val="000000"/>
                  </a:glow>
                </a:effectLst>
                <a:latin typeface="Arial" charset="0"/>
                <a:ea typeface="ＭＳ Ｐゴシック" charset="0"/>
                <a:cs typeface="ＭＳ Ｐゴシック" charset="0"/>
              </a:rPr>
              <a:t> </a:t>
            </a:r>
            <a:r>
              <a:rPr lang="en-US" sz="3200" b="1" dirty="0" err="1" smtClean="0">
                <a:solidFill>
                  <a:srgbClr val="FFFFFF"/>
                </a:solidFill>
                <a:effectLst>
                  <a:glow rad="127000">
                    <a:srgbClr val="000000"/>
                  </a:glow>
                </a:effectLst>
                <a:latin typeface="Arial" charset="0"/>
                <a:ea typeface="ＭＳ Ｐゴシック" charset="0"/>
                <a:cs typeface="ＭＳ Ｐゴシック" charset="0"/>
              </a:rPr>
              <a:t>હોય</a:t>
            </a:r>
            <a:r>
              <a:rPr lang="en-US" sz="3200" b="1" dirty="0">
                <a:solidFill>
                  <a:srgbClr val="FFFFFF"/>
                </a:solidFill>
                <a:effectLst>
                  <a:glow rad="127000">
                    <a:srgbClr val="000000"/>
                  </a:glow>
                </a:effectLst>
                <a:latin typeface="Arial" charset="0"/>
                <a:ea typeface="ＭＳ Ｐゴシック" charset="0"/>
                <a:cs typeface="ＭＳ Ｐゴシック" charset="0"/>
              </a:rPr>
              <a:t> </a:t>
            </a:r>
            <a:r>
              <a:rPr lang="en-US" sz="3200" b="1" dirty="0" err="1" smtClean="0">
                <a:solidFill>
                  <a:srgbClr val="FFFFFF"/>
                </a:solidFill>
                <a:effectLst>
                  <a:glow rad="127000">
                    <a:srgbClr val="000000"/>
                  </a:glow>
                </a:effectLst>
                <a:latin typeface="Arial" charset="0"/>
                <a:ea typeface="ＭＳ Ｐゴシック" charset="0"/>
                <a:cs typeface="ＭＳ Ｐゴシック" charset="0"/>
              </a:rPr>
              <a:t>તે</a:t>
            </a:r>
            <a:r>
              <a:rPr lang="en-US" sz="3200" b="1" dirty="0" smtClean="0">
                <a:solidFill>
                  <a:srgbClr val="FFFFFF"/>
                </a:solidFill>
                <a:effectLst>
                  <a:glow rad="127000">
                    <a:srgbClr val="000000"/>
                  </a:glow>
                </a:effectLst>
                <a:latin typeface="Arial" charset="0"/>
                <a:ea typeface="ＭＳ Ｐゴシック" charset="0"/>
                <a:cs typeface="ＭＳ Ｐゴシック" charset="0"/>
              </a:rPr>
              <a:t> </a:t>
            </a:r>
            <a:r>
              <a:rPr lang="en-US" sz="3200" b="1" dirty="0" err="1" smtClean="0">
                <a:solidFill>
                  <a:srgbClr val="FFFFFF"/>
                </a:solidFill>
                <a:effectLst>
                  <a:glow rad="127000">
                    <a:srgbClr val="000000"/>
                  </a:glow>
                </a:effectLst>
                <a:latin typeface="Arial" charset="0"/>
                <a:ea typeface="ＭＳ Ｐゴシック" charset="0"/>
                <a:cs typeface="ＭＳ Ｐゴシック" charset="0"/>
              </a:rPr>
              <a:t>સીધું</a:t>
            </a:r>
            <a:r>
              <a:rPr lang="en-US" sz="3200" b="1" dirty="0" smtClean="0">
                <a:solidFill>
                  <a:srgbClr val="FFFFFF"/>
                </a:solidFill>
                <a:effectLst>
                  <a:glow rad="127000">
                    <a:srgbClr val="000000"/>
                  </a:glow>
                </a:effectLst>
                <a:latin typeface="Arial" charset="0"/>
                <a:ea typeface="ＭＳ Ｐゴシック" charset="0"/>
                <a:cs typeface="ＭＳ Ｐゴシック" charset="0"/>
              </a:rPr>
              <a:t> </a:t>
            </a:r>
            <a:r>
              <a:rPr lang="en-US" sz="3200" b="1" dirty="0" err="1" smtClean="0">
                <a:solidFill>
                  <a:srgbClr val="FFFFFF"/>
                </a:solidFill>
                <a:effectLst>
                  <a:glow rad="127000">
                    <a:srgbClr val="000000"/>
                  </a:glow>
                </a:effectLst>
                <a:latin typeface="Arial" charset="0"/>
                <a:ea typeface="ＭＳ Ｐゴシック" charset="0"/>
                <a:cs typeface="ＭＳ Ｐゴシック" charset="0"/>
              </a:rPr>
              <a:t>કરી</a:t>
            </a:r>
            <a:r>
              <a:rPr lang="en-US" sz="3200" b="1" dirty="0" smtClean="0">
                <a:solidFill>
                  <a:srgbClr val="FFFFFF"/>
                </a:solidFill>
                <a:effectLst>
                  <a:glow rad="127000">
                    <a:srgbClr val="000000"/>
                  </a:glow>
                </a:effectLst>
                <a:latin typeface="Arial" charset="0"/>
                <a:ea typeface="ＭＳ Ｐゴシック" charset="0"/>
                <a:cs typeface="ＭＳ Ｐゴシック" charset="0"/>
              </a:rPr>
              <a:t> </a:t>
            </a:r>
            <a:r>
              <a:rPr lang="en-US" sz="3200" b="1" dirty="0" err="1" smtClean="0">
                <a:solidFill>
                  <a:srgbClr val="FFFFFF"/>
                </a:solidFill>
                <a:effectLst>
                  <a:glow rad="127000">
                    <a:srgbClr val="000000"/>
                  </a:glow>
                </a:effectLst>
                <a:latin typeface="Arial" charset="0"/>
                <a:ea typeface="ＭＳ Ｐゴシック" charset="0"/>
                <a:cs typeface="ＭＳ Ｐゴシック" charset="0"/>
              </a:rPr>
              <a:t>શકાતું</a:t>
            </a:r>
            <a:r>
              <a:rPr lang="en-US" sz="3200" b="1" dirty="0" smtClean="0">
                <a:solidFill>
                  <a:srgbClr val="FFFFFF"/>
                </a:solidFill>
                <a:effectLst>
                  <a:glow rad="127000">
                    <a:srgbClr val="000000"/>
                  </a:glow>
                </a:effectLst>
                <a:latin typeface="Arial" charset="0"/>
                <a:ea typeface="ＭＳ Ｐゴシック" charset="0"/>
                <a:cs typeface="ＭＳ Ｐゴシック" charset="0"/>
              </a:rPr>
              <a:t> </a:t>
            </a:r>
            <a:r>
              <a:rPr lang="en-US" sz="3200" b="1" dirty="0" err="1" smtClean="0">
                <a:solidFill>
                  <a:srgbClr val="FFFFFF"/>
                </a:solidFill>
                <a:effectLst>
                  <a:glow rad="127000">
                    <a:srgbClr val="000000"/>
                  </a:glow>
                </a:effectLst>
                <a:latin typeface="Arial" charset="0"/>
                <a:ea typeface="ＭＳ Ｐゴシック" charset="0"/>
                <a:cs typeface="ＭＳ Ｐゴシック" charset="0"/>
              </a:rPr>
              <a:t>નથી</a:t>
            </a:r>
            <a:r>
              <a:rPr lang="en-US" sz="3200" b="1" dirty="0" smtClean="0">
                <a:solidFill>
                  <a:srgbClr val="FFFFFF"/>
                </a:solidFill>
                <a:effectLst>
                  <a:glow rad="127000">
                    <a:srgbClr val="000000"/>
                  </a:glow>
                </a:effectLst>
                <a:latin typeface="Arial" charset="0"/>
                <a:ea typeface="ＭＳ Ｐゴシック" charset="0"/>
                <a:cs typeface="ＭＳ Ｐゴシック" charset="0"/>
              </a:rPr>
              <a:t>; </a:t>
            </a:r>
            <a:r>
              <a:rPr lang="en-US" sz="3200" b="1" dirty="0" err="1" smtClean="0">
                <a:solidFill>
                  <a:srgbClr val="FFFFFF"/>
                </a:solidFill>
                <a:effectLst>
                  <a:glow rad="127000">
                    <a:srgbClr val="000000"/>
                  </a:glow>
                </a:effectLst>
                <a:latin typeface="Arial" charset="0"/>
                <a:ea typeface="ＭＳ Ｐゴシック" charset="0"/>
                <a:cs typeface="ＭＳ Ｐゴシック" charset="0"/>
              </a:rPr>
              <a:t>અને</a:t>
            </a:r>
            <a:r>
              <a:rPr lang="en-US" sz="3200" b="1" dirty="0" smtClean="0">
                <a:solidFill>
                  <a:srgbClr val="FFFFFF"/>
                </a:solidFill>
                <a:effectLst>
                  <a:glow rad="127000">
                    <a:srgbClr val="000000"/>
                  </a:glow>
                </a:effectLst>
                <a:latin typeface="Arial" charset="0"/>
                <a:ea typeface="ＭＳ Ｐゴシック" charset="0"/>
                <a:cs typeface="ＭＳ Ｐゴシック" charset="0"/>
              </a:rPr>
              <a:t> </a:t>
            </a:r>
            <a:r>
              <a:rPr lang="en-US" sz="3200" b="1" dirty="0" err="1" smtClean="0">
                <a:solidFill>
                  <a:srgbClr val="FFFFFF"/>
                </a:solidFill>
                <a:effectLst>
                  <a:glow rad="127000">
                    <a:srgbClr val="000000"/>
                  </a:glow>
                </a:effectLst>
                <a:latin typeface="Arial" charset="0"/>
                <a:ea typeface="ＭＳ Ｐゴシック" charset="0"/>
                <a:cs typeface="ＭＳ Ｐゴシック" charset="0"/>
              </a:rPr>
              <a:t>જે</a:t>
            </a:r>
            <a:r>
              <a:rPr lang="en-US" sz="3200" b="1" dirty="0" smtClean="0">
                <a:solidFill>
                  <a:srgbClr val="FFFFFF"/>
                </a:solidFill>
                <a:effectLst>
                  <a:glow rad="127000">
                    <a:srgbClr val="000000"/>
                  </a:glow>
                </a:effectLst>
                <a:latin typeface="Arial" charset="0"/>
                <a:ea typeface="ＭＳ Ｐゴシック" charset="0"/>
                <a:cs typeface="ＭＳ Ｐゴシック" charset="0"/>
              </a:rPr>
              <a:t>  </a:t>
            </a:r>
            <a:r>
              <a:rPr lang="en-US" sz="3200" b="1" dirty="0" err="1" smtClean="0">
                <a:solidFill>
                  <a:srgbClr val="FFFFFF"/>
                </a:solidFill>
                <a:effectLst>
                  <a:glow rad="127000">
                    <a:srgbClr val="000000"/>
                  </a:glow>
                </a:effectLst>
                <a:latin typeface="Arial" charset="0"/>
                <a:ea typeface="ＭＳ Ｐゴシック" charset="0"/>
                <a:cs typeface="ＭＳ Ｐゴシック" charset="0"/>
              </a:rPr>
              <a:t>ખૂંટતું</a:t>
            </a:r>
            <a:r>
              <a:rPr lang="en-US" sz="3200" b="1" dirty="0" smtClean="0">
                <a:solidFill>
                  <a:srgbClr val="FFFFFF"/>
                </a:solidFill>
                <a:effectLst>
                  <a:glow rad="127000">
                    <a:srgbClr val="000000"/>
                  </a:glow>
                </a:effectLst>
                <a:latin typeface="Arial" charset="0"/>
                <a:ea typeface="ＭＳ Ｐゴシック" charset="0"/>
                <a:cs typeface="ＭＳ Ｐゴシック" charset="0"/>
              </a:rPr>
              <a:t> </a:t>
            </a:r>
            <a:r>
              <a:rPr lang="en-US" sz="3200" b="1" dirty="0" err="1" smtClean="0">
                <a:solidFill>
                  <a:srgbClr val="FFFFFF"/>
                </a:solidFill>
                <a:effectLst>
                  <a:glow rad="127000">
                    <a:srgbClr val="000000"/>
                  </a:glow>
                </a:effectLst>
                <a:latin typeface="Arial" charset="0"/>
                <a:ea typeface="ＭＳ Ｐゴシック" charset="0"/>
                <a:cs typeface="ＭＳ Ｐゴシック" charset="0"/>
              </a:rPr>
              <a:t>છે</a:t>
            </a:r>
            <a:r>
              <a:rPr lang="en-US" sz="3200" b="1" dirty="0" smtClean="0">
                <a:solidFill>
                  <a:srgbClr val="FFFFFF"/>
                </a:solidFill>
                <a:effectLst>
                  <a:glow rad="127000">
                    <a:srgbClr val="000000"/>
                  </a:glow>
                </a:effectLst>
                <a:latin typeface="Arial" charset="0"/>
                <a:ea typeface="ＭＳ Ｐゴシック" charset="0"/>
                <a:cs typeface="ＭＳ Ｐゴシック" charset="0"/>
              </a:rPr>
              <a:t> </a:t>
            </a:r>
            <a:r>
              <a:rPr lang="en-US" sz="3200" b="1" dirty="0" err="1" smtClean="0">
                <a:solidFill>
                  <a:srgbClr val="FFFFFF"/>
                </a:solidFill>
                <a:effectLst>
                  <a:glow rad="127000">
                    <a:srgbClr val="000000"/>
                  </a:glow>
                </a:effectLst>
                <a:latin typeface="Arial" charset="0"/>
                <a:ea typeface="ＭＳ Ｐゴシック" charset="0"/>
                <a:cs typeface="ＭＳ Ｐゴシック" charset="0"/>
              </a:rPr>
              <a:t>તે</a:t>
            </a:r>
            <a:r>
              <a:rPr lang="en-US" sz="3200" b="1" dirty="0" smtClean="0">
                <a:solidFill>
                  <a:srgbClr val="FFFFFF"/>
                </a:solidFill>
                <a:effectLst>
                  <a:glow rad="127000">
                    <a:srgbClr val="000000"/>
                  </a:glow>
                </a:effectLst>
                <a:latin typeface="Arial" charset="0"/>
                <a:ea typeface="ＭＳ Ｐゴシック" charset="0"/>
                <a:cs typeface="ＭＳ Ｐゴシック" charset="0"/>
              </a:rPr>
              <a:t> [</a:t>
            </a:r>
            <a:r>
              <a:rPr lang="en-US" sz="3200" b="1" dirty="0" err="1" smtClean="0">
                <a:solidFill>
                  <a:srgbClr val="FFFFFF"/>
                </a:solidFill>
                <a:effectLst>
                  <a:glow rad="127000">
                    <a:srgbClr val="000000"/>
                  </a:glow>
                </a:effectLst>
                <a:latin typeface="Arial" charset="0"/>
                <a:ea typeface="ＭＳ Ｐゴシック" charset="0"/>
                <a:cs typeface="ＭＳ Ｐゴシック" charset="0"/>
              </a:rPr>
              <a:t>બધા</a:t>
            </a:r>
            <a:r>
              <a:rPr lang="en-US" sz="3200" b="1" dirty="0" smtClean="0">
                <a:solidFill>
                  <a:srgbClr val="FFFFFF"/>
                </a:solidFill>
                <a:effectLst>
                  <a:glow rad="127000">
                    <a:srgbClr val="000000"/>
                  </a:glow>
                </a:effectLst>
                <a:latin typeface="Arial" charset="0"/>
                <a:ea typeface="ＭＳ Ｐゴシック" charset="0"/>
                <a:cs typeface="ＭＳ Ｐゴシック" charset="0"/>
              </a:rPr>
              <a:t>] </a:t>
            </a:r>
            <a:r>
              <a:rPr lang="en-US" sz="3200" b="1" dirty="0" err="1" smtClean="0">
                <a:solidFill>
                  <a:srgbClr val="FFFFFF"/>
                </a:solidFill>
                <a:effectLst>
                  <a:glow rad="127000">
                    <a:srgbClr val="000000"/>
                  </a:glow>
                </a:effectLst>
                <a:latin typeface="Arial" charset="0"/>
                <a:ea typeface="ＭＳ Ｐゴシック" charset="0"/>
                <a:cs typeface="ＭＳ Ｐゴシック" charset="0"/>
              </a:rPr>
              <a:t>ની</a:t>
            </a:r>
            <a:r>
              <a:rPr lang="en-US" sz="3200" b="1" dirty="0" smtClean="0">
                <a:solidFill>
                  <a:srgbClr val="FFFFFF"/>
                </a:solidFill>
                <a:effectLst>
                  <a:glow rad="127000">
                    <a:srgbClr val="000000"/>
                  </a:glow>
                </a:effectLst>
                <a:latin typeface="Arial" charset="0"/>
                <a:ea typeface="ＭＳ Ｐゴシック" charset="0"/>
                <a:cs typeface="ＭＳ Ｐゴシック" charset="0"/>
              </a:rPr>
              <a:t> </a:t>
            </a:r>
            <a:r>
              <a:rPr lang="en-US" sz="3200" b="1" dirty="0" err="1" smtClean="0">
                <a:solidFill>
                  <a:srgbClr val="FFFFFF"/>
                </a:solidFill>
                <a:effectLst>
                  <a:glow rad="127000">
                    <a:srgbClr val="000000"/>
                  </a:glow>
                </a:effectLst>
                <a:latin typeface="Arial" charset="0"/>
                <a:ea typeface="ＭＳ Ｐゴシック" charset="0"/>
                <a:cs typeface="ＭＳ Ｐゴシック" charset="0"/>
              </a:rPr>
              <a:t>ગણતરી</a:t>
            </a:r>
            <a:r>
              <a:rPr lang="en-US" sz="3200" b="1" dirty="0" smtClean="0">
                <a:solidFill>
                  <a:srgbClr val="FFFFFF"/>
                </a:solidFill>
                <a:effectLst>
                  <a:glow rad="127000">
                    <a:srgbClr val="000000"/>
                  </a:glow>
                </a:effectLst>
                <a:latin typeface="Arial" charset="0"/>
                <a:ea typeface="ＭＳ Ｐゴシック" charset="0"/>
                <a:cs typeface="ＭＳ Ｐゴシック" charset="0"/>
              </a:rPr>
              <a:t> </a:t>
            </a:r>
            <a:r>
              <a:rPr lang="en-US" sz="3200" b="1" dirty="0" err="1" smtClean="0">
                <a:solidFill>
                  <a:srgbClr val="FFFFFF"/>
                </a:solidFill>
                <a:effectLst>
                  <a:glow rad="127000">
                    <a:srgbClr val="000000"/>
                  </a:glow>
                </a:effectLst>
                <a:latin typeface="Arial" charset="0"/>
                <a:ea typeface="ＭＳ Ｐゴシック" charset="0"/>
                <a:cs typeface="ＭＳ Ｐゴシック" charset="0"/>
              </a:rPr>
              <a:t>કરી</a:t>
            </a:r>
            <a:r>
              <a:rPr lang="en-US" sz="3200" b="1" dirty="0" smtClean="0">
                <a:solidFill>
                  <a:srgbClr val="FFFFFF"/>
                </a:solidFill>
                <a:effectLst>
                  <a:glow rad="127000">
                    <a:srgbClr val="000000"/>
                  </a:glow>
                </a:effectLst>
                <a:latin typeface="Arial" charset="0"/>
                <a:ea typeface="ＭＳ Ｐゴシック" charset="0"/>
                <a:cs typeface="ＭＳ Ｐゴシック" charset="0"/>
              </a:rPr>
              <a:t> </a:t>
            </a:r>
            <a:r>
              <a:rPr lang="en-US" sz="3200" b="1" dirty="0" err="1" smtClean="0">
                <a:solidFill>
                  <a:srgbClr val="FFFFFF"/>
                </a:solidFill>
                <a:effectLst>
                  <a:glow rad="127000">
                    <a:srgbClr val="000000"/>
                  </a:glow>
                </a:effectLst>
                <a:latin typeface="Arial" charset="0"/>
                <a:ea typeface="ＭＳ Ｐゴシック" charset="0"/>
                <a:cs typeface="ＭＳ Ｐゴシック" charset="0"/>
              </a:rPr>
              <a:t>શકાતી</a:t>
            </a:r>
            <a:r>
              <a:rPr lang="en-US" sz="3200" b="1" dirty="0" smtClean="0">
                <a:solidFill>
                  <a:srgbClr val="FFFFFF"/>
                </a:solidFill>
                <a:effectLst>
                  <a:glow rad="127000">
                    <a:srgbClr val="000000"/>
                  </a:glow>
                </a:effectLst>
                <a:latin typeface="Arial" charset="0"/>
                <a:ea typeface="ＭＳ Ｐゴシック" charset="0"/>
                <a:cs typeface="ＭＳ Ｐゴシック" charset="0"/>
              </a:rPr>
              <a:t> </a:t>
            </a:r>
            <a:r>
              <a:rPr lang="en-US" sz="3200" b="1" dirty="0" err="1" smtClean="0">
                <a:solidFill>
                  <a:srgbClr val="FFFFFF"/>
                </a:solidFill>
                <a:effectLst>
                  <a:glow rad="127000">
                    <a:srgbClr val="000000"/>
                  </a:glow>
                </a:effectLst>
                <a:latin typeface="Arial" charset="0"/>
                <a:ea typeface="ＭＳ Ｐゴシック" charset="0"/>
                <a:cs typeface="ＭＳ Ｐゴシック" charset="0"/>
              </a:rPr>
              <a:t>નથી</a:t>
            </a:r>
            <a:r>
              <a:rPr lang="en-US" sz="3200" b="1" dirty="0" smtClean="0">
                <a:solidFill>
                  <a:srgbClr val="FFFFFF"/>
                </a:solidFill>
                <a:effectLst>
                  <a:glow rad="127000">
                    <a:srgbClr val="000000"/>
                  </a:glow>
                </a:effectLst>
                <a:latin typeface="Arial" charset="0"/>
                <a:ea typeface="ＭＳ Ｐゴシック" charset="0"/>
                <a:cs typeface="ＭＳ Ｐゴシック" charset="0"/>
              </a:rPr>
              <a:t>. (૧-૧૫).</a:t>
            </a:r>
            <a:endParaRPr lang="en-US" sz="3200" b="1" dirty="0">
              <a:solidFill>
                <a:srgbClr val="FFFFFF"/>
              </a:solidFill>
              <a:effectLst>
                <a:glow rad="127000">
                  <a:srgbClr val="000000"/>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idx="4294967295"/>
          </p:nvPr>
        </p:nvSpPr>
        <p:spPr/>
        <p:txBody>
          <a:bodyPr/>
          <a:lstStyle/>
          <a:p>
            <a:pPr eaLnBrk="1" hangingPunct="1"/>
            <a:r>
              <a:rPr lang="en-US" altLang="en-US" smtClean="0"/>
              <a:t>Cover</a:t>
            </a:r>
          </a:p>
        </p:txBody>
      </p:sp>
      <p:pic>
        <p:nvPicPr>
          <p:cNvPr id="116738" name="Picture 3" descr="seriesUnderSu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39" name="Rectangle 5"/>
          <p:cNvSpPr>
            <a:spLocks noChangeArrowheads="1"/>
          </p:cNvSpPr>
          <p:nvPr/>
        </p:nvSpPr>
        <p:spPr bwMode="auto">
          <a:xfrm>
            <a:off x="2484438" y="4292600"/>
            <a:ext cx="6551612" cy="1223963"/>
          </a:xfrm>
          <a:prstGeom prst="rect">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endParaRPr lang="en-US" altLang="en-US" sz="2500" b="1">
              <a:solidFill>
                <a:srgbClr val="CC0000"/>
              </a:solidFill>
            </a:endParaRPr>
          </a:p>
        </p:txBody>
      </p:sp>
      <p:sp>
        <p:nvSpPr>
          <p:cNvPr id="116740" name="Rectangle 7"/>
          <p:cNvSpPr>
            <a:spLocks noChangeArrowheads="1"/>
          </p:cNvSpPr>
          <p:nvPr/>
        </p:nvSpPr>
        <p:spPr bwMode="auto">
          <a:xfrm>
            <a:off x="2484438" y="5516563"/>
            <a:ext cx="6551612" cy="1225550"/>
          </a:xfrm>
          <a:prstGeom prst="rect">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endParaRPr lang="en-US" altLang="en-US" sz="2500" b="1">
              <a:solidFill>
                <a:srgbClr val="CC0000"/>
              </a:solidFill>
            </a:endParaRPr>
          </a:p>
        </p:txBody>
      </p:sp>
      <p:sp>
        <p:nvSpPr>
          <p:cNvPr id="116741" name="WordArt 6"/>
          <p:cNvSpPr>
            <a:spLocks noChangeArrowheads="1" noChangeShapeType="1" noTextEdit="1"/>
          </p:cNvSpPr>
          <p:nvPr/>
        </p:nvSpPr>
        <p:spPr bwMode="auto">
          <a:xfrm>
            <a:off x="2843213" y="4365625"/>
            <a:ext cx="6119812" cy="9366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en-US" sz="3600" kern="10">
                <a:gradFill rotWithShape="1">
                  <a:gsLst>
                    <a:gs pos="0">
                      <a:srgbClr val="FFFF00"/>
                    </a:gs>
                    <a:gs pos="100000">
                      <a:srgbClr val="FF9933"/>
                    </a:gs>
                  </a:gsLst>
                  <a:path path="rect">
                    <a:fillToRect l="50000" t="50000" r="50000" b="50000"/>
                  </a:path>
                </a:gradFill>
                <a:effectLst>
                  <a:outerShdw dist="35921" dir="2700000" algn="ctr" rotWithShape="0">
                    <a:srgbClr val="5F5F5F">
                      <a:alpha val="79999"/>
                    </a:srgbClr>
                  </a:outerShdw>
                </a:effectLst>
                <a:latin typeface="Impact" panose="020B0806030902050204" pitchFamily="34" charset="0"/>
              </a:rPr>
              <a:t>Profitless Pursuits</a:t>
            </a:r>
          </a:p>
        </p:txBody>
      </p:sp>
      <p:sp>
        <p:nvSpPr>
          <p:cNvPr id="9" name="Rectangle 2"/>
          <p:cNvSpPr txBox="1">
            <a:spLocks noChangeArrowheads="1"/>
          </p:cNvSpPr>
          <p:nvPr/>
        </p:nvSpPr>
        <p:spPr bwMode="auto">
          <a:xfrm>
            <a:off x="179511" y="44624"/>
            <a:ext cx="4680521" cy="4104456"/>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7200" b="1" kern="0" dirty="0" smtClean="0">
                <a:solidFill>
                  <a:srgbClr val="FFFFFF"/>
                </a:solidFill>
                <a:effectLst>
                  <a:glow rad="127000">
                    <a:srgbClr val="000000"/>
                  </a:glow>
                </a:effectLst>
                <a:latin typeface="Arial" charset="0"/>
                <a:ea typeface="ＭＳ Ｐゴシック" charset="0"/>
                <a:cs typeface="ＭＳ Ｐゴシック" charset="0"/>
              </a:rPr>
              <a:t>Let</a:t>
            </a:r>
            <a:r>
              <a:rPr lang="fr-FR" sz="7200" b="1" kern="0" dirty="0" smtClean="0">
                <a:solidFill>
                  <a:srgbClr val="FFFFFF"/>
                </a:solidFill>
                <a:effectLst>
                  <a:glow rad="127000">
                    <a:srgbClr val="000000"/>
                  </a:glow>
                </a:effectLst>
                <a:latin typeface="Arial" charset="0"/>
                <a:ea typeface="ＭＳ Ｐゴシック" charset="0"/>
                <a:cs typeface="ＭＳ Ｐゴシック" charset="0"/>
              </a:rPr>
              <a:t>'</a:t>
            </a:r>
            <a:r>
              <a:rPr lang="en-US" sz="7200" b="1" kern="0" dirty="0" smtClean="0">
                <a:solidFill>
                  <a:srgbClr val="FFFFFF"/>
                </a:solidFill>
                <a:effectLst>
                  <a:glow rad="127000">
                    <a:srgbClr val="000000"/>
                  </a:glow>
                </a:effectLst>
                <a:latin typeface="Arial" charset="0"/>
                <a:ea typeface="ＭＳ Ｐゴシック" charset="0"/>
                <a:cs typeface="ＭＳ Ｐゴシック" charset="0"/>
              </a:rPr>
              <a:t>s see 5 of them…</a:t>
            </a:r>
            <a:endParaRPr lang="en-US" sz="7200" b="1" kern="0" dirty="0">
              <a:solidFill>
                <a:srgbClr val="FFFFFF"/>
              </a:solidFill>
              <a:effectLst>
                <a:glow rad="127000">
                  <a:srgbClr val="000000"/>
                </a:glow>
              </a:effectLst>
              <a:latin typeface="Arial" charset="0"/>
              <a:ea typeface="ＭＳ Ｐゴシック" charset="0"/>
              <a:cs typeface="ＭＳ Ｐゴシック" charset="0"/>
            </a:endParaRPr>
          </a:p>
        </p:txBody>
      </p:sp>
      <p:sp>
        <p:nvSpPr>
          <p:cNvPr id="116743" name="WordArt 6"/>
          <p:cNvSpPr>
            <a:spLocks noChangeArrowheads="1" noChangeShapeType="1" noTextEdit="1"/>
          </p:cNvSpPr>
          <p:nvPr/>
        </p:nvSpPr>
        <p:spPr bwMode="auto">
          <a:xfrm>
            <a:off x="2700338" y="5589588"/>
            <a:ext cx="6119812" cy="9366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en-US" sz="3600" kern="10">
                <a:gradFill rotWithShape="1">
                  <a:gsLst>
                    <a:gs pos="0">
                      <a:srgbClr val="FFFF00"/>
                    </a:gs>
                    <a:gs pos="100000">
                      <a:srgbClr val="FF9933"/>
                    </a:gs>
                  </a:gsLst>
                  <a:path path="rect">
                    <a:fillToRect l="50000" t="50000" r="50000" b="50000"/>
                  </a:path>
                </a:gradFill>
                <a:effectLst>
                  <a:outerShdw dist="35921" dir="2700000" algn="ctr" rotWithShape="0">
                    <a:srgbClr val="5F5F5F">
                      <a:alpha val="79999"/>
                    </a:srgbClr>
                  </a:outerShdw>
                </a:effectLst>
                <a:latin typeface="Impact" panose="020B0806030902050204" pitchFamily="34" charset="0"/>
              </a:rPr>
              <a:t>Under the Sun</a:t>
            </a:r>
          </a:p>
        </p:txBody>
      </p:sp>
      <p:sp>
        <p:nvSpPr>
          <p:cNvPr id="2" name="Slide Number Placeholder 1"/>
          <p:cNvSpPr>
            <a:spLocks noGrp="1"/>
          </p:cNvSpPr>
          <p:nvPr>
            <p:ph type="sldNum" sz="quarter" idx="10"/>
          </p:nvPr>
        </p:nvSpPr>
        <p:spPr/>
        <p:txBody>
          <a:bodyPr/>
          <a:lstStyle/>
          <a:p>
            <a:fld id="{48FC0DF4-D0C8-4133-9131-78539AA5391F}" type="slidenum">
              <a:rPr lang="en-US" altLang="en-US" smtClean="0"/>
              <a:pPr/>
              <a:t>17</a:t>
            </a:fld>
            <a:endParaRPr lang="en-US" altLang="en-US"/>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878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263" y="260350"/>
            <a:ext cx="9248776" cy="638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79388" y="1053480"/>
            <a:ext cx="8980487" cy="1295400"/>
          </a:xfrm>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lgn="l">
              <a:defRPr/>
            </a:pPr>
            <a:r>
              <a:rPr lang="en-US" b="1" dirty="0" smtClean="0">
                <a:effectLst>
                  <a:glow rad="127000">
                    <a:schemeClr val="tx1"/>
                  </a:glow>
                </a:effectLst>
                <a:latin typeface="Arial" charset="0"/>
                <a:ea typeface="ＭＳ Ｐゴシック" charset="0"/>
                <a:cs typeface="ＭＳ Ｐゴシック" charset="0"/>
              </a:rPr>
              <a:t>I</a:t>
            </a:r>
            <a:r>
              <a:rPr lang="en-US" b="1" dirty="0">
                <a:effectLst>
                  <a:glow rad="127000">
                    <a:schemeClr val="tx1"/>
                  </a:glow>
                </a:effectLst>
                <a:latin typeface="Arial" charset="0"/>
                <a:ea typeface="ＭＳ Ｐゴシック" charset="0"/>
                <a:cs typeface="ＭＳ Ｐゴシック" charset="0"/>
              </a:rPr>
              <a:t>. </a:t>
            </a:r>
            <a:r>
              <a:rPr lang="en-US" b="1" dirty="0">
                <a:solidFill>
                  <a:srgbClr val="FFFF00"/>
                </a:solidFill>
                <a:effectLst>
                  <a:glow rad="127000">
                    <a:schemeClr val="tx1"/>
                  </a:glow>
                </a:effectLst>
                <a:latin typeface="Arial" charset="0"/>
                <a:ea typeface="ＭＳ Ｐゴシック" charset="0"/>
                <a:cs typeface="ＭＳ Ｐゴシック" charset="0"/>
              </a:rPr>
              <a:t>Prudence</a:t>
            </a:r>
            <a:r>
              <a:rPr lang="en-US" b="1" dirty="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doesn</a:t>
            </a:r>
            <a:r>
              <a:rPr lang="fr-FR" b="1" dirty="0" smtClean="0">
                <a:effectLst>
                  <a:glow rad="127000">
                    <a:schemeClr val="tx1"/>
                  </a:glow>
                </a:effectLst>
                <a:latin typeface="Arial" charset="0"/>
                <a:ea typeface="ＭＳ Ｐゴシック" charset="0"/>
                <a:cs typeface="ＭＳ Ｐゴシック" charset="0"/>
              </a:rPr>
              <a:t>'</a:t>
            </a:r>
            <a:r>
              <a:rPr lang="en-US" b="1" dirty="0" smtClean="0">
                <a:effectLst>
                  <a:glow rad="127000">
                    <a:schemeClr val="tx1"/>
                  </a:glow>
                </a:effectLst>
                <a:latin typeface="Arial" charset="0"/>
                <a:ea typeface="ＭＳ Ｐゴシック" charset="0"/>
                <a:cs typeface="ＭＳ Ｐゴシック" charset="0"/>
              </a:rPr>
              <a:t>t satisfy </a:t>
            </a:r>
            <a:br>
              <a:rPr lang="en-US" b="1" dirty="0" smtClean="0">
                <a:effectLst>
                  <a:glow rad="127000">
                    <a:schemeClr val="tx1"/>
                  </a:glow>
                </a:effectLst>
                <a:latin typeface="Arial" charset="0"/>
                <a:ea typeface="ＭＳ Ｐゴシック" charset="0"/>
                <a:cs typeface="ＭＳ Ｐゴシック" charset="0"/>
              </a:rPr>
            </a:br>
            <a:r>
              <a:rPr lang="en-US" b="1" dirty="0" smtClean="0">
                <a:effectLst>
                  <a:glow rad="127000">
                    <a:schemeClr val="tx1"/>
                  </a:glow>
                </a:effectLst>
                <a:latin typeface="Arial" charset="0"/>
                <a:ea typeface="ＭＳ Ｐゴシック" charset="0"/>
                <a:cs typeface="ＭＳ Ｐゴシック" charset="0"/>
              </a:rPr>
              <a:t>                             (</a:t>
            </a:r>
            <a:r>
              <a:rPr lang="en-US" b="1" dirty="0">
                <a:effectLst>
                  <a:glow rad="127000">
                    <a:schemeClr val="tx1"/>
                  </a:glow>
                </a:effectLst>
                <a:latin typeface="Arial" charset="0"/>
                <a:ea typeface="ＭＳ Ｐゴシック" charset="0"/>
                <a:cs typeface="ＭＳ Ｐゴシック" charset="0"/>
              </a:rPr>
              <a:t>1:16-18</a:t>
            </a:r>
            <a:r>
              <a:rPr lang="en-US" b="1" dirty="0" smtClean="0">
                <a:effectLst>
                  <a:glow rad="127000">
                    <a:schemeClr val="tx1"/>
                  </a:glow>
                </a:effectLst>
                <a:latin typeface="Arial" charset="0"/>
                <a:ea typeface="ＭＳ Ｐゴシック" charset="0"/>
                <a:cs typeface="ＭＳ Ｐゴシック" charset="0"/>
              </a:rPr>
              <a:t>).</a:t>
            </a:r>
            <a:r>
              <a:rPr lang="en-US" b="1" dirty="0">
                <a:effectLst>
                  <a:glow rad="127000">
                    <a:schemeClr val="tx1"/>
                  </a:glow>
                </a:effectLst>
                <a:latin typeface="Arial" charset="0"/>
                <a:ea typeface="ＭＳ Ｐゴシック" charset="0"/>
                <a:cs typeface="ＭＳ Ｐゴシック" charset="0"/>
              </a:rPr>
              <a:t/>
            </a:r>
            <a:br>
              <a:rPr lang="en-US" b="1" dirty="0">
                <a:effectLst>
                  <a:glow rad="127000">
                    <a:schemeClr val="tx1"/>
                  </a:glow>
                </a:effectLst>
                <a:latin typeface="Arial" charset="0"/>
                <a:ea typeface="ＭＳ Ｐゴシック" charset="0"/>
                <a:cs typeface="ＭＳ Ｐゴシック" charset="0"/>
              </a:rPr>
            </a:br>
            <a:r>
              <a:rPr lang="en-US" b="1" dirty="0" smtClean="0">
                <a:effectLst>
                  <a:glow rad="127000">
                    <a:schemeClr val="tx1"/>
                  </a:glow>
                </a:effectLst>
                <a:latin typeface="Arial" charset="0"/>
                <a:ea typeface="ＭＳ Ｐゴシック" charset="0"/>
                <a:cs typeface="ＭＳ Ｐゴシック" charset="0"/>
              </a:rPr>
              <a:t/>
            </a:r>
            <a:br>
              <a:rPr lang="en-US" b="1" dirty="0" smtClean="0">
                <a:effectLst>
                  <a:glow rad="127000">
                    <a:schemeClr val="tx1"/>
                  </a:glow>
                </a:effectLst>
                <a:latin typeface="Arial" charset="0"/>
                <a:ea typeface="ＭＳ Ｐゴシック" charset="0"/>
                <a:cs typeface="ＭＳ Ｐゴシック" charset="0"/>
              </a:rPr>
            </a:br>
            <a:r>
              <a:rPr lang="en-US" b="1" dirty="0" smtClean="0">
                <a:effectLst>
                  <a:glow rad="127000">
                    <a:schemeClr val="tx1"/>
                  </a:glow>
                </a:effectLst>
                <a:latin typeface="Arial" charset="0"/>
                <a:ea typeface="ＭＳ Ｐゴシック" charset="0"/>
                <a:cs typeface="ＭＳ Ｐゴシック" charset="0"/>
              </a:rPr>
              <a:t>૧. </a:t>
            </a:r>
            <a:r>
              <a:rPr lang="en-US" b="1" dirty="0" err="1" smtClean="0">
                <a:solidFill>
                  <a:srgbClr val="FFFF00"/>
                </a:solidFill>
                <a:effectLst>
                  <a:glow rad="127000">
                    <a:schemeClr val="tx1"/>
                  </a:glow>
                </a:effectLst>
                <a:latin typeface="Arial" charset="0"/>
                <a:ea typeface="ＭＳ Ｐゴシック" charset="0"/>
                <a:cs typeface="ＭＳ Ｐゴシック" charset="0"/>
              </a:rPr>
              <a:t>જ્ઞાન-ડહાપણ</a:t>
            </a:r>
            <a:r>
              <a:rPr lang="en-US" b="1" dirty="0" err="1" smtClean="0">
                <a:effectLst>
                  <a:glow rad="127000">
                    <a:schemeClr val="tx1"/>
                  </a:glow>
                </a:effectLst>
                <a:latin typeface="Arial" charset="0"/>
                <a:ea typeface="ＭＳ Ｐゴシック" charset="0"/>
                <a:cs typeface="ＭＳ Ｐゴシック" charset="0"/>
              </a:rPr>
              <a:t>થી</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સંતોષ</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થતો</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નથી</a:t>
            </a:r>
            <a:r>
              <a:rPr lang="en-US" b="1" dirty="0" smtClean="0">
                <a:effectLst>
                  <a:glow rad="127000">
                    <a:schemeClr val="tx1"/>
                  </a:glow>
                </a:effectLst>
                <a:latin typeface="Arial" charset="0"/>
                <a:ea typeface="ＭＳ Ｐゴシック" charset="0"/>
                <a:cs typeface="ＭＳ Ｐゴシック" charset="0"/>
              </a:rPr>
              <a:t>. </a:t>
            </a:r>
            <a:endParaRPr lang="en-US" b="1" dirty="0">
              <a:effectLst>
                <a:glow rad="127000">
                  <a:schemeClr val="tx1"/>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739900"/>
            <a:ext cx="9144000" cy="511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9050" y="188912"/>
            <a:ext cx="4375026" cy="3312095"/>
          </a:xfrm>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defRPr/>
            </a:pPr>
            <a:r>
              <a:rPr lang="en-US" b="1" dirty="0" smtClean="0">
                <a:effectLst>
                  <a:glow rad="127000">
                    <a:schemeClr val="tx1"/>
                  </a:glow>
                </a:effectLst>
                <a:latin typeface="Arial" charset="0"/>
                <a:ea typeface="ＭＳ Ｐゴシック" charset="0"/>
                <a:cs typeface="ＭＳ Ｐゴシック" charset="0"/>
              </a:rPr>
              <a:t>Many sought his wisdom</a:t>
            </a:r>
            <a:endParaRPr lang="en-US" b="1" dirty="0">
              <a:effectLst>
                <a:glow rad="127000">
                  <a:schemeClr val="tx1"/>
                </a:glow>
              </a:effectLst>
              <a:latin typeface="Arial" charset="0"/>
              <a:ea typeface="ＭＳ Ｐゴシック" charset="0"/>
              <a:cs typeface="ＭＳ Ｐゴシック" charset="0"/>
            </a:endParaRPr>
          </a:p>
        </p:txBody>
      </p:sp>
      <p:pic>
        <p:nvPicPr>
          <p:cNvPr id="120835"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87900" y="692150"/>
            <a:ext cx="3200400" cy="36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bwMode="auto">
          <a:xfrm>
            <a:off x="-19050" y="2637185"/>
            <a:ext cx="4375026" cy="331209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MS PGothic" panose="020B0600070205080204" pitchFamily="34" charset="-128"/>
                <a:cs typeface="Arial"/>
              </a:defRPr>
            </a:lvl1pPr>
            <a:lvl2pPr algn="ctr" rtl="0" eaLnBrk="0" fontAlgn="base" hangingPunct="0">
              <a:spcBef>
                <a:spcPct val="0"/>
              </a:spcBef>
              <a:spcAft>
                <a:spcPct val="0"/>
              </a:spcAft>
              <a:defRPr sz="4400">
                <a:solidFill>
                  <a:schemeClr val="bg1"/>
                </a:solidFill>
                <a:latin typeface="Arial" charset="0"/>
                <a:ea typeface="MS PGothic" panose="020B0600070205080204" pitchFamily="34"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MS PGothic" panose="020B0600070205080204" pitchFamily="34"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MS PGothic" panose="020B0600070205080204" pitchFamily="34"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MS PGothic" panose="020B0600070205080204" pitchFamily="34"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kern="0" dirty="0" err="1" smtClean="0">
                <a:effectLst>
                  <a:glow rad="127000">
                    <a:schemeClr val="tx1"/>
                  </a:glow>
                </a:effectLst>
                <a:latin typeface="Arial" charset="0"/>
                <a:ea typeface="ＭＳ Ｐゴシック" charset="0"/>
                <a:cs typeface="ＭＳ Ｐゴシック" charset="0"/>
              </a:rPr>
              <a:t>ઘણાએ</a:t>
            </a:r>
            <a:r>
              <a:rPr lang="en-US" b="1" kern="0" dirty="0" smtClean="0">
                <a:effectLst>
                  <a:glow rad="127000">
                    <a:schemeClr val="tx1"/>
                  </a:glow>
                </a:effectLst>
                <a:latin typeface="Arial" charset="0"/>
                <a:ea typeface="ＭＳ Ｐゴシック" charset="0"/>
                <a:cs typeface="ＭＳ Ｐゴシック" charset="0"/>
              </a:rPr>
              <a:t> </a:t>
            </a:r>
            <a:r>
              <a:rPr lang="en-US" b="1" kern="0" dirty="0" err="1" smtClean="0">
                <a:effectLst>
                  <a:glow rad="127000">
                    <a:schemeClr val="tx1"/>
                  </a:glow>
                </a:effectLst>
                <a:latin typeface="Arial" charset="0"/>
                <a:ea typeface="ＭＳ Ｐゴシック" charset="0"/>
                <a:cs typeface="ＭＳ Ｐゴシック" charset="0"/>
              </a:rPr>
              <a:t>તેનું</a:t>
            </a:r>
            <a:endParaRPr lang="en-US" b="1" kern="0" dirty="0" smtClean="0">
              <a:effectLst>
                <a:glow rad="127000">
                  <a:schemeClr val="tx1"/>
                </a:glow>
              </a:effectLst>
              <a:latin typeface="Arial" charset="0"/>
              <a:ea typeface="ＭＳ Ｐゴシック" charset="0"/>
              <a:cs typeface="ＭＳ Ｐゴシック" charset="0"/>
            </a:endParaRPr>
          </a:p>
          <a:p>
            <a:pPr>
              <a:defRPr/>
            </a:pPr>
            <a:r>
              <a:rPr lang="en-US" b="1" kern="0" dirty="0" err="1" smtClean="0">
                <a:effectLst>
                  <a:glow rad="127000">
                    <a:schemeClr val="tx1"/>
                  </a:glow>
                </a:effectLst>
                <a:latin typeface="Arial" charset="0"/>
                <a:ea typeface="ＭＳ Ｐゴシック" charset="0"/>
                <a:cs typeface="ＭＳ Ｐゴシック" charset="0"/>
              </a:rPr>
              <a:t>જ્ઞાન</a:t>
            </a:r>
            <a:r>
              <a:rPr lang="en-US" b="1" kern="0" dirty="0" smtClean="0">
                <a:effectLst>
                  <a:glow rad="127000">
                    <a:schemeClr val="tx1"/>
                  </a:glow>
                </a:effectLst>
                <a:latin typeface="Arial" charset="0"/>
                <a:ea typeface="ＭＳ Ｐゴシック" charset="0"/>
                <a:cs typeface="ＭＳ Ｐゴシック" charset="0"/>
              </a:rPr>
              <a:t> </a:t>
            </a:r>
            <a:r>
              <a:rPr lang="en-US" b="1" kern="0" dirty="0" err="1" smtClean="0">
                <a:effectLst>
                  <a:glow rad="127000">
                    <a:schemeClr val="tx1"/>
                  </a:glow>
                </a:effectLst>
                <a:latin typeface="Arial" charset="0"/>
                <a:ea typeface="ＭＳ Ｐゴシック" charset="0"/>
                <a:cs typeface="ＭＳ Ｐゴシック" charset="0"/>
              </a:rPr>
              <a:t>જોયુ</a:t>
            </a:r>
            <a:endParaRPr lang="en-US" b="1" kern="0" dirty="0">
              <a:effectLst>
                <a:glow rad="127000">
                  <a:schemeClr val="tx1"/>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5148263" y="4184322"/>
            <a:ext cx="3995737" cy="2663825"/>
          </a:xfrm>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defRPr/>
            </a:pPr>
            <a:r>
              <a:rPr lang="en-US" b="1" dirty="0" smtClean="0">
                <a:effectLst>
                  <a:glow rad="127000">
                    <a:schemeClr val="tx1"/>
                  </a:glow>
                </a:effectLst>
                <a:latin typeface="Arial" charset="0"/>
                <a:ea typeface="ＭＳ Ｐゴシック" charset="0"/>
                <a:cs typeface="ＭＳ Ｐゴシック" charset="0"/>
              </a:rPr>
              <a:t>Howard Hughes (1905-1976)</a:t>
            </a:r>
            <a:endParaRPr lang="en-US" b="1" dirty="0">
              <a:effectLst>
                <a:glow rad="127000">
                  <a:schemeClr val="tx1"/>
                </a:glow>
              </a:effectLst>
              <a:latin typeface="Arial" charset="0"/>
              <a:ea typeface="ＭＳ Ｐゴシック" charset="0"/>
              <a:cs typeface="ＭＳ Ｐゴシック" charset="0"/>
            </a:endParaRPr>
          </a:p>
        </p:txBody>
      </p:sp>
      <p:pic>
        <p:nvPicPr>
          <p:cNvPr id="8397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213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1"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10175" y="0"/>
            <a:ext cx="3933825" cy="393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2771800" y="5517232"/>
            <a:ext cx="6190456" cy="96353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pPr>
              <a:defRPr/>
            </a:pPr>
            <a:r>
              <a:rPr lang="en-US" b="1" dirty="0" smtClean="0">
                <a:effectLst>
                  <a:glow rad="101600">
                    <a:srgbClr val="000000">
                      <a:alpha val="75000"/>
                    </a:srgbClr>
                  </a:glow>
                </a:effectLst>
                <a:ea typeface="ＭＳ Ｐゴシック" pitchFamily="24" charset="-128"/>
              </a:rPr>
              <a:t>The Queen of Sheba</a:t>
            </a:r>
            <a:br>
              <a:rPr lang="en-US" b="1" dirty="0" smtClean="0">
                <a:effectLst>
                  <a:glow rad="101600">
                    <a:srgbClr val="000000">
                      <a:alpha val="75000"/>
                    </a:srgbClr>
                  </a:glow>
                </a:effectLst>
                <a:ea typeface="ＭＳ Ｐゴシック" pitchFamily="24" charset="-128"/>
              </a:rPr>
            </a:br>
            <a:r>
              <a:rPr lang="en-US" b="1" dirty="0" err="1" smtClean="0">
                <a:effectLst>
                  <a:glow rad="101600">
                    <a:srgbClr val="000000">
                      <a:alpha val="75000"/>
                    </a:srgbClr>
                  </a:glow>
                </a:effectLst>
                <a:ea typeface="ＭＳ Ｐゴシック" pitchFamily="24" charset="-128"/>
              </a:rPr>
              <a:t>શેબા</a:t>
            </a:r>
            <a:r>
              <a:rPr lang="en-US" b="1" dirty="0" smtClean="0">
                <a:effectLst>
                  <a:glow rad="101600">
                    <a:srgbClr val="000000">
                      <a:alpha val="75000"/>
                    </a:srgbClr>
                  </a:glow>
                </a:effectLst>
                <a:ea typeface="ＭＳ Ｐゴシック" pitchFamily="24" charset="-128"/>
              </a:rPr>
              <a:t> </a:t>
            </a:r>
            <a:r>
              <a:rPr lang="en-US" b="1" dirty="0" err="1" smtClean="0">
                <a:effectLst>
                  <a:glow rad="101600">
                    <a:srgbClr val="000000">
                      <a:alpha val="75000"/>
                    </a:srgbClr>
                  </a:glow>
                </a:effectLst>
                <a:ea typeface="ＭＳ Ｐゴシック" pitchFamily="24" charset="-128"/>
              </a:rPr>
              <a:t>ની</a:t>
            </a:r>
            <a:r>
              <a:rPr lang="en-US" b="1" dirty="0" smtClean="0">
                <a:effectLst>
                  <a:glow rad="101600">
                    <a:srgbClr val="000000">
                      <a:alpha val="75000"/>
                    </a:srgbClr>
                  </a:glow>
                </a:effectLst>
                <a:ea typeface="ＭＳ Ｐゴシック" pitchFamily="24" charset="-128"/>
              </a:rPr>
              <a:t> </a:t>
            </a:r>
            <a:r>
              <a:rPr lang="en-US" b="1" dirty="0" err="1" smtClean="0">
                <a:effectLst>
                  <a:glow rad="101600">
                    <a:srgbClr val="000000">
                      <a:alpha val="75000"/>
                    </a:srgbClr>
                  </a:glow>
                </a:effectLst>
                <a:ea typeface="ＭＳ Ｐゴシック" pitchFamily="24" charset="-128"/>
              </a:rPr>
              <a:t>રાણી</a:t>
            </a:r>
            <a:r>
              <a:rPr lang="en-US" b="1" dirty="0" smtClean="0">
                <a:effectLst>
                  <a:glow rad="101600">
                    <a:srgbClr val="000000">
                      <a:alpha val="75000"/>
                    </a:srgbClr>
                  </a:glow>
                </a:effectLst>
                <a:ea typeface="ＭＳ Ｐゴシック" pitchFamily="24" charset="-128"/>
              </a:rPr>
              <a:t/>
            </a:r>
            <a:br>
              <a:rPr lang="en-US" b="1" dirty="0" smtClean="0">
                <a:effectLst>
                  <a:glow rad="101600">
                    <a:srgbClr val="000000">
                      <a:alpha val="75000"/>
                    </a:srgbClr>
                  </a:glow>
                </a:effectLst>
                <a:ea typeface="ＭＳ Ｐゴシック" pitchFamily="24" charset="-128"/>
              </a:rPr>
            </a:br>
            <a:endParaRPr lang="en-US" b="1" dirty="0">
              <a:effectLst>
                <a:glow rad="101600">
                  <a:srgbClr val="000000">
                    <a:alpha val="75000"/>
                  </a:srgbClr>
                </a:glow>
              </a:effectLst>
              <a:ea typeface="ＭＳ Ｐゴシック" pitchFamily="24" charset="-128"/>
            </a:endParaRPr>
          </a:p>
        </p:txBody>
      </p:sp>
      <p:sp>
        <p:nvSpPr>
          <p:cNvPr id="4" name="Subtitle 2"/>
          <p:cNvSpPr txBox="1">
            <a:spLocks/>
          </p:cNvSpPr>
          <p:nvPr/>
        </p:nvSpPr>
        <p:spPr bwMode="auto">
          <a:xfrm>
            <a:off x="323528" y="260648"/>
            <a:ext cx="6400800" cy="3168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lIns="90488" tIns="44450" rIns="90488" bIns="44450"/>
          <a:lstStyle>
            <a:lvl1pPr marL="0" indent="0" algn="ctr" rtl="0" eaLnBrk="0" fontAlgn="base" hangingPunct="0">
              <a:spcBef>
                <a:spcPct val="20000"/>
              </a:spcBef>
              <a:spcAft>
                <a:spcPct val="0"/>
              </a:spcAft>
              <a:buClr>
                <a:schemeClr val="tx2"/>
              </a:buClr>
              <a:buSzPct val="75000"/>
              <a:buFont typeface="Monotype Sorts" charset="0"/>
              <a:buNone/>
              <a:defRPr sz="3200">
                <a:solidFill>
                  <a:schemeClr val="tx1"/>
                </a:solidFill>
                <a:latin typeface="+mn-lt"/>
                <a:ea typeface="ＭＳ Ｐゴシック" pitchFamily="24" charset="-128"/>
                <a:cs typeface="ＭＳ Ｐゴシック" pitchFamily="24" charset="-128"/>
              </a:defRPr>
            </a:lvl1pPr>
            <a:lvl2pPr marL="457200" indent="0" algn="ctr" rtl="0" eaLnBrk="0" fontAlgn="base" hangingPunct="0">
              <a:spcBef>
                <a:spcPct val="20000"/>
              </a:spcBef>
              <a:spcAft>
                <a:spcPct val="0"/>
              </a:spcAft>
              <a:buClr>
                <a:schemeClr val="tx2"/>
              </a:buClr>
              <a:buSzPct val="100000"/>
              <a:buNone/>
              <a:defRPr sz="2800">
                <a:solidFill>
                  <a:schemeClr val="tx1"/>
                </a:solidFill>
                <a:latin typeface="+mn-lt"/>
                <a:ea typeface="ＭＳ Ｐゴシック" pitchFamily="-112" charset="-128"/>
              </a:defRPr>
            </a:lvl2pPr>
            <a:lvl3pPr marL="914400" indent="0" algn="ctr" rtl="0" eaLnBrk="0" fontAlgn="base" hangingPunct="0">
              <a:spcBef>
                <a:spcPct val="20000"/>
              </a:spcBef>
              <a:spcAft>
                <a:spcPct val="0"/>
              </a:spcAft>
              <a:buClr>
                <a:schemeClr val="tx2"/>
              </a:buClr>
              <a:buSzPct val="100000"/>
              <a:buNone/>
              <a:defRPr sz="2400">
                <a:solidFill>
                  <a:schemeClr val="tx1"/>
                </a:solidFill>
                <a:latin typeface="+mn-lt"/>
                <a:ea typeface="ＭＳ Ｐゴシック" charset="0"/>
                <a:cs typeface="Geneva" charset="0"/>
              </a:defRPr>
            </a:lvl3pPr>
            <a:lvl4pPr marL="1371600" indent="0" algn="ctr" rtl="0" eaLnBrk="0" fontAlgn="base" hangingPunct="0">
              <a:spcBef>
                <a:spcPct val="20000"/>
              </a:spcBef>
              <a:spcAft>
                <a:spcPct val="0"/>
              </a:spcAft>
              <a:buClr>
                <a:schemeClr val="tx2"/>
              </a:buClr>
              <a:buSzPct val="100000"/>
              <a:buNone/>
              <a:defRPr sz="2000">
                <a:solidFill>
                  <a:schemeClr val="tx1"/>
                </a:solidFill>
                <a:latin typeface="+mn-lt"/>
                <a:ea typeface="Geneva" charset="-128"/>
                <a:cs typeface="Geneva" charset="0"/>
              </a:defRPr>
            </a:lvl4pPr>
            <a:lvl5pPr marL="1828800" indent="0" algn="ctr" rtl="0" eaLnBrk="0" fontAlgn="base" hangingPunct="0">
              <a:spcBef>
                <a:spcPct val="20000"/>
              </a:spcBef>
              <a:spcAft>
                <a:spcPct val="0"/>
              </a:spcAft>
              <a:buClr>
                <a:schemeClr val="tx2"/>
              </a:buClr>
              <a:buSzPct val="100000"/>
              <a:buNone/>
              <a:defRPr sz="2000">
                <a:solidFill>
                  <a:schemeClr val="tx1"/>
                </a:solidFill>
                <a:latin typeface="+mn-lt"/>
                <a:ea typeface="Geneva" charset="-128"/>
                <a:cs typeface="Geneva" charset="0"/>
              </a:defRPr>
            </a:lvl5pPr>
            <a:lvl6pPr marL="2286000" indent="0" algn="ctr" rtl="0" eaLnBrk="0" fontAlgn="base" hangingPunct="0">
              <a:spcBef>
                <a:spcPct val="20000"/>
              </a:spcBef>
              <a:spcAft>
                <a:spcPct val="0"/>
              </a:spcAft>
              <a:buClr>
                <a:schemeClr val="tx2"/>
              </a:buClr>
              <a:buSzPct val="100000"/>
              <a:buNone/>
              <a:defRPr sz="2000">
                <a:solidFill>
                  <a:schemeClr val="tx1"/>
                </a:solidFill>
                <a:latin typeface="+mn-lt"/>
                <a:ea typeface="ＭＳ Ｐゴシック" pitchFamily="-112" charset="-128"/>
              </a:defRPr>
            </a:lvl6pPr>
            <a:lvl7pPr marL="2743200" indent="0" algn="ctr" rtl="0" eaLnBrk="0" fontAlgn="base" hangingPunct="0">
              <a:spcBef>
                <a:spcPct val="20000"/>
              </a:spcBef>
              <a:spcAft>
                <a:spcPct val="0"/>
              </a:spcAft>
              <a:buClr>
                <a:schemeClr val="tx2"/>
              </a:buClr>
              <a:buSzPct val="100000"/>
              <a:buNone/>
              <a:defRPr sz="2000">
                <a:solidFill>
                  <a:schemeClr val="tx1"/>
                </a:solidFill>
                <a:latin typeface="+mn-lt"/>
                <a:ea typeface="ＭＳ Ｐゴシック" pitchFamily="-112" charset="-128"/>
              </a:defRPr>
            </a:lvl7pPr>
            <a:lvl8pPr marL="3200400" indent="0" algn="ctr" rtl="0" eaLnBrk="0" fontAlgn="base" hangingPunct="0">
              <a:spcBef>
                <a:spcPct val="20000"/>
              </a:spcBef>
              <a:spcAft>
                <a:spcPct val="0"/>
              </a:spcAft>
              <a:buClr>
                <a:schemeClr val="tx2"/>
              </a:buClr>
              <a:buSzPct val="100000"/>
              <a:buNone/>
              <a:defRPr sz="2000">
                <a:solidFill>
                  <a:schemeClr val="tx1"/>
                </a:solidFill>
                <a:latin typeface="+mn-lt"/>
                <a:ea typeface="ＭＳ Ｐゴシック" pitchFamily="-112" charset="-128"/>
              </a:defRPr>
            </a:lvl8pPr>
            <a:lvl9pPr marL="3657600" indent="0" algn="ctr" rtl="0" eaLnBrk="0" fontAlgn="base" hangingPunct="0">
              <a:spcBef>
                <a:spcPct val="20000"/>
              </a:spcBef>
              <a:spcAft>
                <a:spcPct val="0"/>
              </a:spcAft>
              <a:buClr>
                <a:schemeClr val="tx2"/>
              </a:buClr>
              <a:buSzPct val="100000"/>
              <a:buNone/>
              <a:defRPr sz="2000">
                <a:solidFill>
                  <a:schemeClr val="tx1"/>
                </a:solidFill>
                <a:latin typeface="+mn-lt"/>
                <a:ea typeface="ＭＳ Ｐゴシック" pitchFamily="-112" charset="-128"/>
              </a:defRPr>
            </a:lvl9pPr>
          </a:lstStyle>
          <a:p>
            <a:pPr>
              <a:buClr>
                <a:srgbClr val="FFFF00"/>
              </a:buClr>
              <a:defRPr/>
            </a:pPr>
            <a:r>
              <a:rPr lang="en-US" b="1" dirty="0" smtClean="0">
                <a:solidFill>
                  <a:srgbClr val="FF0000"/>
                </a:solidFill>
                <a:effectLst>
                  <a:glow rad="254000">
                    <a:srgbClr val="000000">
                      <a:alpha val="75000"/>
                    </a:srgbClr>
                  </a:glow>
                </a:effectLst>
              </a:rPr>
              <a:t>1 Kings 10:1  </a:t>
            </a:r>
            <a:r>
              <a:rPr lang="en-US" b="1" dirty="0" smtClean="0">
                <a:solidFill>
                  <a:srgbClr val="FFFFFF"/>
                </a:solidFill>
                <a:effectLst>
                  <a:glow rad="254000">
                    <a:srgbClr val="000000">
                      <a:alpha val="75000"/>
                    </a:srgbClr>
                  </a:glow>
                </a:effectLst>
              </a:rPr>
              <a:t>  When the queen of Sheba heard of Solomon</a:t>
            </a:r>
            <a:r>
              <a:rPr lang="fr-FR" b="1" dirty="0" smtClean="0">
                <a:solidFill>
                  <a:srgbClr val="FFFFFF"/>
                </a:solidFill>
                <a:effectLst>
                  <a:glow rad="254000">
                    <a:srgbClr val="000000">
                      <a:alpha val="75000"/>
                    </a:srgbClr>
                  </a:glow>
                </a:effectLst>
              </a:rPr>
              <a:t>'</a:t>
            </a:r>
            <a:r>
              <a:rPr lang="en-US" b="1" dirty="0" smtClean="0">
                <a:solidFill>
                  <a:srgbClr val="FFFFFF"/>
                </a:solidFill>
                <a:effectLst>
                  <a:glow rad="254000">
                    <a:srgbClr val="000000">
                      <a:alpha val="75000"/>
                    </a:srgbClr>
                  </a:glow>
                </a:effectLst>
              </a:rPr>
              <a:t>s fame, which brought honor to the name of the L</a:t>
            </a:r>
            <a:r>
              <a:rPr lang="en-US" sz="2800" b="1" dirty="0" smtClean="0">
                <a:solidFill>
                  <a:srgbClr val="FFFFFF"/>
                </a:solidFill>
                <a:effectLst>
                  <a:glow rad="254000">
                    <a:srgbClr val="000000">
                      <a:alpha val="75000"/>
                    </a:srgbClr>
                  </a:glow>
                </a:effectLst>
              </a:rPr>
              <a:t>ORD</a:t>
            </a:r>
            <a:r>
              <a:rPr lang="en-US" b="1" dirty="0" smtClean="0">
                <a:solidFill>
                  <a:srgbClr val="FFFFFF"/>
                </a:solidFill>
                <a:effectLst>
                  <a:glow rad="254000">
                    <a:srgbClr val="000000">
                      <a:alpha val="75000"/>
                    </a:srgbClr>
                  </a:glow>
                </a:effectLst>
              </a:rPr>
              <a:t>, she came to test him with hard questions. </a:t>
            </a:r>
            <a:endParaRPr lang="en-US" b="1" dirty="0">
              <a:solidFill>
                <a:srgbClr val="FFFFFF"/>
              </a:solidFill>
              <a:effectLst>
                <a:glow rad="254000">
                  <a:srgbClr val="000000">
                    <a:alpha val="75000"/>
                  </a:srgbClr>
                </a:glow>
              </a:effectLs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2881"/>
                                        </p:tgtEl>
                                        <p:attrNameLst>
                                          <p:attrName>style.visibility</p:attrName>
                                        </p:attrNameLst>
                                      </p:cBhvr>
                                      <p:to>
                                        <p:strVal val="visible"/>
                                      </p:to>
                                    </p:set>
                                    <p:animEffect transition="in" filter="fade">
                                      <p:cBhvr>
                                        <p:cTn id="7" dur="1000"/>
                                        <p:tgtEl>
                                          <p:spTgt spid="122881"/>
                                        </p:tgtEl>
                                      </p:cBhvr>
                                    </p:animEffect>
                                    <p:anim calcmode="lin" valueType="num">
                                      <p:cBhvr>
                                        <p:cTn id="8" dur="1000" fill="hold"/>
                                        <p:tgtEl>
                                          <p:spTgt spid="122881"/>
                                        </p:tgtEl>
                                        <p:attrNameLst>
                                          <p:attrName>ppt_x</p:attrName>
                                        </p:attrNameLst>
                                      </p:cBhvr>
                                      <p:tavLst>
                                        <p:tav tm="0">
                                          <p:val>
                                            <p:strVal val="#ppt_x"/>
                                          </p:val>
                                        </p:tav>
                                        <p:tav tm="100000">
                                          <p:val>
                                            <p:strVal val="#ppt_x"/>
                                          </p:val>
                                        </p:tav>
                                      </p:tavLst>
                                    </p:anim>
                                    <p:anim calcmode="lin" valueType="num">
                                      <p:cBhvr>
                                        <p:cTn id="9" dur="1000" fill="hold"/>
                                        <p:tgtEl>
                                          <p:spTgt spid="12288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79388" y="333375"/>
            <a:ext cx="8980487" cy="1295400"/>
          </a:xfrm>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lgn="l">
              <a:defRPr/>
            </a:pPr>
            <a:r>
              <a:rPr lang="en-US" b="1" dirty="0" smtClean="0">
                <a:effectLst>
                  <a:glow rad="127000">
                    <a:schemeClr val="tx1"/>
                  </a:glow>
                </a:effectLst>
                <a:latin typeface="Arial" charset="0"/>
                <a:ea typeface="ＭＳ Ｐゴシック" charset="0"/>
                <a:cs typeface="ＭＳ Ｐゴシック" charset="0"/>
              </a:rPr>
              <a:t>II. </a:t>
            </a:r>
            <a:r>
              <a:rPr lang="en-US" b="1" dirty="0" smtClean="0">
                <a:solidFill>
                  <a:srgbClr val="FFFF00"/>
                </a:solidFill>
                <a:effectLst>
                  <a:glow rad="127000">
                    <a:schemeClr val="tx1"/>
                  </a:glow>
                </a:effectLst>
                <a:latin typeface="Arial" charset="0"/>
                <a:ea typeface="ＭＳ Ｐゴシック" charset="0"/>
                <a:cs typeface="ＭＳ Ｐゴシック" charset="0"/>
              </a:rPr>
              <a:t>Pleasure</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doesn</a:t>
            </a:r>
            <a:r>
              <a:rPr lang="fr-FR" b="1" dirty="0" smtClean="0">
                <a:effectLst>
                  <a:glow rad="127000">
                    <a:schemeClr val="tx1"/>
                  </a:glow>
                </a:effectLst>
                <a:latin typeface="Arial" charset="0"/>
                <a:ea typeface="ＭＳ Ｐゴシック" charset="0"/>
                <a:cs typeface="ＭＳ Ｐゴシック" charset="0"/>
              </a:rPr>
              <a:t>'</a:t>
            </a:r>
            <a:r>
              <a:rPr lang="en-US" b="1" dirty="0" smtClean="0">
                <a:effectLst>
                  <a:glow rad="127000">
                    <a:schemeClr val="tx1"/>
                  </a:glow>
                </a:effectLst>
                <a:latin typeface="Arial" charset="0"/>
                <a:ea typeface="ＭＳ Ｐゴシック" charset="0"/>
                <a:cs typeface="ＭＳ Ｐゴシック" charset="0"/>
              </a:rPr>
              <a:t>t satisfy </a:t>
            </a:r>
            <a:br>
              <a:rPr lang="en-US" b="1" dirty="0" smtClean="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 </a:t>
            </a:r>
            <a:r>
              <a:rPr lang="en-US" b="1" dirty="0" smtClean="0">
                <a:effectLst>
                  <a:glow rad="127000">
                    <a:schemeClr val="tx1"/>
                  </a:glow>
                </a:effectLst>
                <a:latin typeface="Arial" charset="0"/>
                <a:ea typeface="ＭＳ Ｐゴシック" charset="0"/>
                <a:cs typeface="ＭＳ Ｐゴシック" charset="0"/>
              </a:rPr>
              <a:t>                         (</a:t>
            </a:r>
            <a:r>
              <a:rPr lang="en-US" b="1" dirty="0">
                <a:effectLst>
                  <a:glow rad="127000">
                    <a:schemeClr val="tx1"/>
                  </a:glow>
                </a:effectLst>
                <a:latin typeface="Arial" charset="0"/>
                <a:ea typeface="ＭＳ Ｐゴシック" charset="0"/>
                <a:cs typeface="ＭＳ Ｐゴシック" charset="0"/>
              </a:rPr>
              <a:t>2:1-3</a:t>
            </a:r>
            <a:r>
              <a:rPr lang="en-US" b="1" dirty="0" smtClean="0">
                <a:effectLst>
                  <a:glow rad="127000">
                    <a:schemeClr val="tx1"/>
                  </a:glow>
                </a:effectLst>
                <a:latin typeface="Arial" charset="0"/>
                <a:ea typeface="ＭＳ Ｐゴシック" charset="0"/>
                <a:cs typeface="ＭＳ Ｐゴシック" charset="0"/>
              </a:rPr>
              <a:t>).</a:t>
            </a:r>
            <a:br>
              <a:rPr lang="en-US" b="1" dirty="0" smtClean="0">
                <a:effectLst>
                  <a:glow rad="127000">
                    <a:schemeClr val="tx1"/>
                  </a:glow>
                </a:effectLst>
                <a:latin typeface="Arial" charset="0"/>
                <a:ea typeface="ＭＳ Ｐゴシック" charset="0"/>
                <a:cs typeface="ＭＳ Ｐゴシック" charset="0"/>
              </a:rPr>
            </a:br>
            <a:r>
              <a:rPr lang="en-US" b="1" dirty="0" smtClean="0">
                <a:effectLst>
                  <a:glow rad="127000">
                    <a:schemeClr val="tx1"/>
                  </a:glow>
                </a:effectLst>
                <a:latin typeface="Arial" charset="0"/>
                <a:ea typeface="ＭＳ Ｐゴシック" charset="0"/>
                <a:cs typeface="ＭＳ Ｐゴシック" charset="0"/>
              </a:rPr>
              <a:t>૨. </a:t>
            </a:r>
            <a:r>
              <a:rPr lang="en-US" b="1" dirty="0" err="1" smtClean="0">
                <a:solidFill>
                  <a:srgbClr val="FFFF00"/>
                </a:solidFill>
                <a:effectLst>
                  <a:glow rad="127000">
                    <a:schemeClr val="tx1"/>
                  </a:glow>
                </a:effectLst>
                <a:latin typeface="Arial" charset="0"/>
                <a:ea typeface="ＭＳ Ｐゴシック" charset="0"/>
                <a:cs typeface="ＭＳ Ｐゴシック" charset="0"/>
              </a:rPr>
              <a:t>મોજશોખ</a:t>
            </a:r>
            <a:r>
              <a:rPr lang="en-US" b="1" dirty="0" err="1" smtClean="0">
                <a:effectLst>
                  <a:glow rad="127000">
                    <a:schemeClr val="tx1"/>
                  </a:glow>
                </a:effectLst>
                <a:latin typeface="Arial" charset="0"/>
                <a:ea typeface="ＭＳ Ｐゴシック" charset="0"/>
                <a:cs typeface="ＭＳ Ｐゴシック" charset="0"/>
              </a:rPr>
              <a:t>થી</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સંતોષ</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થતો</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નથી</a:t>
            </a:r>
            <a:r>
              <a:rPr lang="en-US" b="1" dirty="0">
                <a:effectLst>
                  <a:glow rad="127000">
                    <a:schemeClr val="tx1"/>
                  </a:glow>
                </a:effectLst>
                <a:latin typeface="Arial" charset="0"/>
                <a:ea typeface="ＭＳ Ｐゴシック" charset="0"/>
                <a:cs typeface="ＭＳ Ｐゴシック" charset="0"/>
              </a:rPr>
              <a:t>.</a:t>
            </a:r>
          </a:p>
        </p:txBody>
      </p:sp>
      <p:pic>
        <p:nvPicPr>
          <p:cNvPr id="12595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24128" y="2132856"/>
            <a:ext cx="3168352" cy="2016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5"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99992" y="4458284"/>
            <a:ext cx="4659882" cy="2399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5"/>
          <a:stretch>
            <a:fillRect/>
          </a:stretch>
        </p:blipFill>
        <p:spPr>
          <a:xfrm>
            <a:off x="179388" y="2023059"/>
            <a:ext cx="5328716" cy="2342308"/>
          </a:xfrm>
          <a:prstGeom prst="rect">
            <a:avLst/>
          </a:prstGeom>
        </p:spPr>
      </p:pic>
      <p:pic>
        <p:nvPicPr>
          <p:cNvPr id="5" name="Picture 4"/>
          <p:cNvPicPr>
            <a:picLocks noChangeAspect="1"/>
          </p:cNvPicPr>
          <p:nvPr/>
        </p:nvPicPr>
        <p:blipFill>
          <a:blip r:embed="rId6"/>
          <a:stretch>
            <a:fillRect/>
          </a:stretch>
        </p:blipFill>
        <p:spPr>
          <a:xfrm>
            <a:off x="179388" y="4458283"/>
            <a:ext cx="4320604" cy="2355355"/>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125956"/>
                                        </p:tgtEl>
                                        <p:attrNameLst>
                                          <p:attrName>style.visibility</p:attrName>
                                        </p:attrNameLst>
                                      </p:cBhvr>
                                      <p:to>
                                        <p:strVal val="visible"/>
                                      </p:to>
                                    </p:set>
                                    <p:anim calcmode="lin" valueType="num">
                                      <p:cBhvr>
                                        <p:cTn id="13" dur="1000" fill="hold"/>
                                        <p:tgtEl>
                                          <p:spTgt spid="125956"/>
                                        </p:tgtEl>
                                        <p:attrNameLst>
                                          <p:attrName>ppt_w</p:attrName>
                                        </p:attrNameLst>
                                      </p:cBhvr>
                                      <p:tavLst>
                                        <p:tav tm="0">
                                          <p:val>
                                            <p:fltVal val="0"/>
                                          </p:val>
                                        </p:tav>
                                        <p:tav tm="100000">
                                          <p:val>
                                            <p:strVal val="#ppt_w"/>
                                          </p:val>
                                        </p:tav>
                                      </p:tavLst>
                                    </p:anim>
                                    <p:anim calcmode="lin" valueType="num">
                                      <p:cBhvr>
                                        <p:cTn id="14" dur="1000" fill="hold"/>
                                        <p:tgtEl>
                                          <p:spTgt spid="125956"/>
                                        </p:tgtEl>
                                        <p:attrNameLst>
                                          <p:attrName>ppt_h</p:attrName>
                                        </p:attrNameLst>
                                      </p:cBhvr>
                                      <p:tavLst>
                                        <p:tav tm="0">
                                          <p:val>
                                            <p:fltVal val="0"/>
                                          </p:val>
                                        </p:tav>
                                        <p:tav tm="100000">
                                          <p:val>
                                            <p:strVal val="#ppt_h"/>
                                          </p:val>
                                        </p:tav>
                                      </p:tavLst>
                                    </p:anim>
                                    <p:anim calcmode="lin" valueType="num">
                                      <p:cBhvr>
                                        <p:cTn id="15" dur="1000" fill="hold"/>
                                        <p:tgtEl>
                                          <p:spTgt spid="125956"/>
                                        </p:tgtEl>
                                        <p:attrNameLst>
                                          <p:attrName>style.rotation</p:attrName>
                                        </p:attrNameLst>
                                      </p:cBhvr>
                                      <p:tavLst>
                                        <p:tav tm="0">
                                          <p:val>
                                            <p:fltVal val="90"/>
                                          </p:val>
                                        </p:tav>
                                        <p:tav tm="100000">
                                          <p:val>
                                            <p:fltVal val="0"/>
                                          </p:val>
                                        </p:tav>
                                      </p:tavLst>
                                    </p:anim>
                                    <p:animEffect transition="in" filter="fade">
                                      <p:cBhvr>
                                        <p:cTn id="16" dur="1000"/>
                                        <p:tgtEl>
                                          <p:spTgt spid="125956"/>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5955"/>
                                        </p:tgtEl>
                                        <p:attrNameLst>
                                          <p:attrName>style.visibility</p:attrName>
                                        </p:attrNameLst>
                                      </p:cBhvr>
                                      <p:to>
                                        <p:strVal val="visible"/>
                                      </p:to>
                                    </p:set>
                                    <p:animEffect transition="in" filter="fade">
                                      <p:cBhvr>
                                        <p:cTn id="21" dur="1000"/>
                                        <p:tgtEl>
                                          <p:spTgt spid="125955"/>
                                        </p:tgtEl>
                                      </p:cBhvr>
                                    </p:animEffect>
                                    <p:anim calcmode="lin" valueType="num">
                                      <p:cBhvr>
                                        <p:cTn id="22" dur="1000" fill="hold"/>
                                        <p:tgtEl>
                                          <p:spTgt spid="125955"/>
                                        </p:tgtEl>
                                        <p:attrNameLst>
                                          <p:attrName>ppt_x</p:attrName>
                                        </p:attrNameLst>
                                      </p:cBhvr>
                                      <p:tavLst>
                                        <p:tav tm="0">
                                          <p:val>
                                            <p:strVal val="#ppt_x"/>
                                          </p:val>
                                        </p:tav>
                                        <p:tav tm="100000">
                                          <p:val>
                                            <p:strVal val="#ppt_x"/>
                                          </p:val>
                                        </p:tav>
                                      </p:tavLst>
                                    </p:anim>
                                    <p:anim calcmode="lin" valueType="num">
                                      <p:cBhvr>
                                        <p:cTn id="23" dur="1000" fill="hold"/>
                                        <p:tgtEl>
                                          <p:spTgt spid="12595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1"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50888"/>
            <a:ext cx="9132888" cy="610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79388" y="-315416"/>
            <a:ext cx="8980487" cy="1295400"/>
          </a:xfrm>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622300" indent="-622300" algn="l">
              <a:defRPr/>
            </a:pPr>
            <a:r>
              <a:rPr lang="en-US" b="1" dirty="0">
                <a:effectLst>
                  <a:glow rad="127000">
                    <a:schemeClr val="tx1"/>
                  </a:glow>
                </a:effectLst>
                <a:latin typeface="Arial" charset="0"/>
                <a:ea typeface="ＭＳ Ｐゴシック" charset="0"/>
                <a:cs typeface="ＭＳ Ｐゴシック" charset="0"/>
              </a:rPr>
              <a:t>Solomon tried </a:t>
            </a:r>
            <a:r>
              <a:rPr lang="en-US" b="1" dirty="0" smtClean="0">
                <a:solidFill>
                  <a:srgbClr val="FF0000"/>
                </a:solidFill>
                <a:effectLst>
                  <a:glow rad="127000">
                    <a:schemeClr val="tx1"/>
                  </a:glow>
                </a:effectLst>
                <a:latin typeface="Arial" charset="0"/>
                <a:ea typeface="ＭＳ Ｐゴシック" charset="0"/>
                <a:cs typeface="ＭＳ Ｐゴシック" charset="0"/>
              </a:rPr>
              <a:t>pleasure.</a:t>
            </a:r>
            <a:endParaRPr lang="en-US" b="1" dirty="0">
              <a:solidFill>
                <a:srgbClr val="FF0000"/>
              </a:solidFill>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4077072"/>
            <a:ext cx="9144000" cy="28083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smtClean="0">
                <a:solidFill>
                  <a:srgbClr val="FFFFFF"/>
                </a:solidFill>
                <a:effectLst>
                  <a:glow rad="127000">
                    <a:srgbClr val="000000"/>
                  </a:glow>
                </a:effectLst>
                <a:latin typeface="Arial" charset="0"/>
                <a:ea typeface="ＭＳ Ｐゴシック" charset="0"/>
                <a:cs typeface="ＭＳ Ｐゴシック" charset="0"/>
              </a:rPr>
              <a:t>"I </a:t>
            </a:r>
            <a:r>
              <a:rPr lang="en-US" sz="2800" b="1" dirty="0">
                <a:solidFill>
                  <a:srgbClr val="FFFFFF"/>
                </a:solidFill>
                <a:effectLst>
                  <a:glow rad="127000">
                    <a:srgbClr val="000000"/>
                  </a:glow>
                </a:effectLst>
                <a:latin typeface="Arial" charset="0"/>
                <a:ea typeface="ＭＳ Ｐゴシック" charset="0"/>
                <a:cs typeface="ＭＳ Ｐゴシック" charset="0"/>
              </a:rPr>
              <a:t>said to myself, </a:t>
            </a:r>
            <a:r>
              <a:rPr lang="fr-FR" sz="2800" b="1" dirty="0" smtClean="0">
                <a:solidFill>
                  <a:srgbClr val="FFFFFF"/>
                </a:solidFill>
                <a:effectLst>
                  <a:glow rad="127000">
                    <a:srgbClr val="000000"/>
                  </a:glow>
                </a:effectLst>
                <a:latin typeface="Arial" charset="0"/>
                <a:ea typeface="ＭＳ Ｐゴシック" charset="0"/>
                <a:cs typeface="ＭＳ Ｐゴシック" charset="0"/>
              </a:rPr>
              <a:t>'</a:t>
            </a:r>
            <a:r>
              <a:rPr lang="en-US" sz="2800" b="1" dirty="0" smtClean="0">
                <a:solidFill>
                  <a:srgbClr val="FFFFFF"/>
                </a:solidFill>
                <a:effectLst>
                  <a:glow rad="127000">
                    <a:srgbClr val="000000"/>
                  </a:glow>
                </a:effectLst>
                <a:latin typeface="Arial" charset="0"/>
                <a:ea typeface="ＭＳ Ｐゴシック" charset="0"/>
                <a:cs typeface="ＭＳ Ｐゴシック" charset="0"/>
              </a:rPr>
              <a:t>Come </a:t>
            </a:r>
            <a:r>
              <a:rPr lang="en-US" sz="2800" b="1" dirty="0">
                <a:solidFill>
                  <a:srgbClr val="FFFFFF"/>
                </a:solidFill>
                <a:effectLst>
                  <a:glow rad="127000">
                    <a:srgbClr val="000000"/>
                  </a:glow>
                </a:effectLst>
                <a:latin typeface="Arial" charset="0"/>
                <a:ea typeface="ＭＳ Ｐゴシック" charset="0"/>
                <a:cs typeface="ＭＳ Ｐゴシック" charset="0"/>
              </a:rPr>
              <a:t>on, </a:t>
            </a:r>
            <a:r>
              <a:rPr lang="en-US" sz="2800" b="1" dirty="0" smtClean="0">
                <a:solidFill>
                  <a:srgbClr val="FFFFFF"/>
                </a:solidFill>
                <a:effectLst>
                  <a:glow rad="127000">
                    <a:srgbClr val="000000"/>
                  </a:glow>
                </a:effectLst>
                <a:latin typeface="Arial" charset="0"/>
                <a:ea typeface="ＭＳ Ｐゴシック" charset="0"/>
                <a:cs typeface="ＭＳ Ｐゴシック" charset="0"/>
              </a:rPr>
              <a:t>let</a:t>
            </a:r>
            <a:r>
              <a:rPr lang="fr-FR" sz="2800" b="1" dirty="0" smtClean="0">
                <a:solidFill>
                  <a:srgbClr val="FFFFFF"/>
                </a:solidFill>
                <a:effectLst>
                  <a:glow rad="127000">
                    <a:srgbClr val="000000"/>
                  </a:glow>
                </a:effectLst>
                <a:latin typeface="Arial" charset="0"/>
                <a:ea typeface="ＭＳ Ｐゴシック" charset="0"/>
                <a:cs typeface="ＭＳ Ｐゴシック" charset="0"/>
              </a:rPr>
              <a:t>'</a:t>
            </a:r>
            <a:r>
              <a:rPr lang="en-US" sz="2800" b="1" dirty="0" smtClean="0">
                <a:solidFill>
                  <a:srgbClr val="FFFFFF"/>
                </a:solidFill>
                <a:effectLst>
                  <a:glow rad="127000">
                    <a:srgbClr val="000000"/>
                  </a:glow>
                </a:effectLst>
                <a:latin typeface="Arial" charset="0"/>
                <a:ea typeface="ＭＳ Ｐゴシック" charset="0"/>
                <a:cs typeface="ＭＳ Ｐゴシック" charset="0"/>
              </a:rPr>
              <a:t>s </a:t>
            </a:r>
            <a:r>
              <a:rPr lang="en-US" sz="2800" b="1" dirty="0">
                <a:solidFill>
                  <a:srgbClr val="FFFFFF"/>
                </a:solidFill>
                <a:effectLst>
                  <a:glow rad="127000">
                    <a:srgbClr val="000000"/>
                  </a:glow>
                </a:effectLst>
                <a:latin typeface="Arial" charset="0"/>
                <a:ea typeface="ＭＳ Ｐゴシック" charset="0"/>
                <a:cs typeface="ＭＳ Ｐゴシック" charset="0"/>
              </a:rPr>
              <a:t>try </a:t>
            </a:r>
            <a:r>
              <a:rPr lang="en-US" sz="2800" b="1" dirty="0">
                <a:solidFill>
                  <a:srgbClr val="FF0000"/>
                </a:solidFill>
                <a:effectLst>
                  <a:glow rad="127000">
                    <a:srgbClr val="000000"/>
                  </a:glow>
                </a:effectLst>
                <a:latin typeface="Arial" charset="0"/>
                <a:ea typeface="ＭＳ Ｐゴシック" charset="0"/>
                <a:cs typeface="ＭＳ Ｐゴシック" charset="0"/>
              </a:rPr>
              <a:t>pleasure</a:t>
            </a:r>
            <a:r>
              <a:rPr lang="en-US" sz="2800" b="1" dirty="0">
                <a:solidFill>
                  <a:srgbClr val="FFFFFF"/>
                </a:solidFill>
                <a:effectLst>
                  <a:glow rad="127000">
                    <a:srgbClr val="000000"/>
                  </a:glow>
                </a:effectLst>
                <a:latin typeface="Arial" charset="0"/>
                <a:ea typeface="ＭＳ Ｐゴシック" charset="0"/>
                <a:cs typeface="ＭＳ Ｐゴシック" charset="0"/>
              </a:rPr>
              <a:t>. </a:t>
            </a:r>
            <a:r>
              <a:rPr lang="en-US" sz="2800" b="1" dirty="0" smtClean="0">
                <a:solidFill>
                  <a:srgbClr val="FFFFFF"/>
                </a:solidFill>
                <a:effectLst>
                  <a:glow rad="127000">
                    <a:srgbClr val="000000"/>
                  </a:glow>
                </a:effectLst>
                <a:latin typeface="Arial" charset="0"/>
                <a:ea typeface="ＭＳ Ｐゴシック" charset="0"/>
                <a:cs typeface="ＭＳ Ｐゴシック" charset="0"/>
              </a:rPr>
              <a:t>Let</a:t>
            </a:r>
            <a:r>
              <a:rPr lang="fr-FR" sz="2800" b="1" dirty="0" smtClean="0">
                <a:solidFill>
                  <a:srgbClr val="FFFFFF"/>
                </a:solidFill>
                <a:effectLst>
                  <a:glow rad="127000">
                    <a:srgbClr val="000000"/>
                  </a:glow>
                </a:effectLst>
                <a:latin typeface="Arial" charset="0"/>
                <a:ea typeface="ＭＳ Ｐゴシック" charset="0"/>
                <a:cs typeface="ＭＳ Ｐゴシック" charset="0"/>
              </a:rPr>
              <a:t>'</a:t>
            </a:r>
            <a:r>
              <a:rPr lang="en-US" sz="2800" b="1" dirty="0" smtClean="0">
                <a:solidFill>
                  <a:srgbClr val="FFFFFF"/>
                </a:solidFill>
                <a:effectLst>
                  <a:glow rad="127000">
                    <a:srgbClr val="000000"/>
                  </a:glow>
                </a:effectLst>
                <a:latin typeface="Arial" charset="0"/>
                <a:ea typeface="ＭＳ Ｐゴシック" charset="0"/>
                <a:cs typeface="ＭＳ Ｐゴシック" charset="0"/>
              </a:rPr>
              <a:t>s </a:t>
            </a:r>
            <a:r>
              <a:rPr lang="en-US" sz="2800" b="1" dirty="0">
                <a:solidFill>
                  <a:srgbClr val="FFFFFF"/>
                </a:solidFill>
                <a:effectLst>
                  <a:glow rad="127000">
                    <a:srgbClr val="000000"/>
                  </a:glow>
                </a:effectLst>
                <a:latin typeface="Arial" charset="0"/>
                <a:ea typeface="ＭＳ Ｐゴシック" charset="0"/>
                <a:cs typeface="ＭＳ Ｐゴシック" charset="0"/>
              </a:rPr>
              <a:t>look for the </a:t>
            </a:r>
            <a:r>
              <a:rPr lang="fr-FR" sz="2800" b="1" dirty="0" smtClean="0">
                <a:solidFill>
                  <a:srgbClr val="FFFFFF"/>
                </a:solidFill>
                <a:effectLst>
                  <a:glow rad="127000">
                    <a:srgbClr val="000000"/>
                  </a:glow>
                </a:effectLst>
                <a:latin typeface="Arial" charset="0"/>
                <a:ea typeface="ＭＳ Ｐゴシック" charset="0"/>
                <a:cs typeface="ＭＳ Ｐゴシック" charset="0"/>
              </a:rPr>
              <a:t>'</a:t>
            </a:r>
            <a:r>
              <a:rPr lang="en-US" sz="2800" b="1" dirty="0" smtClean="0">
                <a:solidFill>
                  <a:srgbClr val="FFFFFF"/>
                </a:solidFill>
                <a:effectLst>
                  <a:glow rad="127000">
                    <a:srgbClr val="000000"/>
                  </a:glow>
                </a:effectLst>
                <a:latin typeface="Arial" charset="0"/>
                <a:ea typeface="ＭＳ Ｐゴシック" charset="0"/>
                <a:cs typeface="ＭＳ Ｐゴシック" charset="0"/>
              </a:rPr>
              <a:t>good things</a:t>
            </a:r>
            <a:r>
              <a:rPr lang="fr-FR" sz="2800" b="1" dirty="0" smtClean="0">
                <a:solidFill>
                  <a:srgbClr val="FFFFFF"/>
                </a:solidFill>
                <a:effectLst>
                  <a:glow rad="127000">
                    <a:srgbClr val="000000"/>
                  </a:glow>
                </a:effectLst>
                <a:latin typeface="Arial" charset="0"/>
                <a:ea typeface="ＭＳ Ｐゴシック" charset="0"/>
                <a:cs typeface="ＭＳ Ｐゴシック" charset="0"/>
              </a:rPr>
              <a:t>'</a:t>
            </a:r>
            <a:r>
              <a:rPr lang="en-US" sz="2800" b="1" dirty="0" smtClean="0">
                <a:solidFill>
                  <a:srgbClr val="FFFFFF"/>
                </a:solidFill>
                <a:effectLst>
                  <a:glow rad="127000">
                    <a:srgbClr val="000000"/>
                  </a:glow>
                </a:effectLst>
                <a:latin typeface="Arial" charset="0"/>
                <a:ea typeface="ＭＳ Ｐゴシック" charset="0"/>
                <a:cs typeface="ＭＳ Ｐゴシック" charset="0"/>
              </a:rPr>
              <a:t> </a:t>
            </a:r>
            <a:r>
              <a:rPr lang="en-US" sz="2800" b="1" dirty="0">
                <a:solidFill>
                  <a:srgbClr val="FFFFFF"/>
                </a:solidFill>
                <a:effectLst>
                  <a:glow rad="127000">
                    <a:srgbClr val="000000"/>
                  </a:glow>
                </a:effectLst>
                <a:latin typeface="Arial" charset="0"/>
                <a:ea typeface="ＭＳ Ｐゴシック" charset="0"/>
                <a:cs typeface="ＭＳ Ｐゴシック" charset="0"/>
              </a:rPr>
              <a:t>in life</a:t>
            </a:r>
            <a:r>
              <a:rPr lang="en-US" sz="2800" b="1" dirty="0" smtClean="0">
                <a:solidFill>
                  <a:srgbClr val="FFFFFF"/>
                </a:solidFill>
                <a:effectLst>
                  <a:glow rad="127000">
                    <a:srgbClr val="000000"/>
                  </a:glow>
                </a:effectLst>
                <a:latin typeface="Arial" charset="0"/>
                <a:ea typeface="ＭＳ Ｐゴシック" charset="0"/>
                <a:cs typeface="ＭＳ Ｐゴシック" charset="0"/>
              </a:rPr>
              <a:t>.</a:t>
            </a:r>
            <a:r>
              <a:rPr lang="fr-FR" sz="2800" b="1" dirty="0" smtClean="0">
                <a:solidFill>
                  <a:srgbClr val="FFFFFF"/>
                </a:solidFill>
                <a:effectLst>
                  <a:glow rad="127000">
                    <a:srgbClr val="000000"/>
                  </a:glow>
                </a:effectLst>
                <a:latin typeface="Arial" charset="0"/>
                <a:ea typeface="ＭＳ Ｐゴシック" charset="0"/>
                <a:cs typeface="ＭＳ Ｐゴシック" charset="0"/>
              </a:rPr>
              <a:t>'</a:t>
            </a:r>
            <a:r>
              <a:rPr lang="en-US" sz="2800" b="1" dirty="0" smtClean="0">
                <a:solidFill>
                  <a:srgbClr val="FFFFFF"/>
                </a:solidFill>
                <a:effectLst>
                  <a:glow rad="127000">
                    <a:srgbClr val="000000"/>
                  </a:glow>
                </a:effectLst>
                <a:latin typeface="Arial" charset="0"/>
                <a:ea typeface="ＭＳ Ｐゴシック" charset="0"/>
                <a:cs typeface="ＭＳ Ｐゴシック" charset="0"/>
              </a:rPr>
              <a:t> </a:t>
            </a:r>
            <a:r>
              <a:rPr lang="en-US" sz="2800" b="1" dirty="0">
                <a:solidFill>
                  <a:srgbClr val="FFFFFF"/>
                </a:solidFill>
                <a:effectLst>
                  <a:glow rad="127000">
                    <a:srgbClr val="000000"/>
                  </a:glow>
                </a:effectLst>
                <a:latin typeface="Arial" charset="0"/>
                <a:ea typeface="ＭＳ Ｐゴシック" charset="0"/>
                <a:cs typeface="ＭＳ Ｐゴシック" charset="0"/>
              </a:rPr>
              <a:t>But I found that this, too, was </a:t>
            </a:r>
            <a:r>
              <a:rPr lang="en-US" sz="2800" b="1" dirty="0" smtClean="0">
                <a:solidFill>
                  <a:srgbClr val="FFFFFF"/>
                </a:solidFill>
                <a:effectLst>
                  <a:glow rad="127000">
                    <a:srgbClr val="000000"/>
                  </a:glow>
                </a:effectLst>
                <a:latin typeface="Arial" charset="0"/>
                <a:ea typeface="ＭＳ Ｐゴシック" charset="0"/>
                <a:cs typeface="ＭＳ Ｐゴシック" charset="0"/>
              </a:rPr>
              <a:t>meaningless" (2:1) </a:t>
            </a:r>
          </a:p>
          <a:p>
            <a:pPr>
              <a:defRPr/>
            </a:pPr>
            <a:endParaRPr lang="en-US" sz="2800" b="1" dirty="0">
              <a:solidFill>
                <a:srgbClr val="FFFFFF"/>
              </a:solidFill>
              <a:effectLst>
                <a:glow rad="127000">
                  <a:srgbClr val="000000"/>
                </a:glow>
              </a:effectLst>
              <a:latin typeface="Arial" charset="0"/>
              <a:ea typeface="ＭＳ Ｐゴシック" charset="0"/>
              <a:cs typeface="ＭＳ Ｐゴシック" charset="0"/>
            </a:endParaRPr>
          </a:p>
          <a:p>
            <a:pPr>
              <a:defRPr/>
            </a:pPr>
            <a:r>
              <a:rPr lang="en-US" sz="2800" b="1" dirty="0" smtClean="0">
                <a:solidFill>
                  <a:srgbClr val="FFFFFF"/>
                </a:solidFill>
                <a:effectLst>
                  <a:glow rad="127000">
                    <a:srgbClr val="000000"/>
                  </a:glow>
                </a:effectLst>
                <a:latin typeface="Arial" charset="0"/>
                <a:ea typeface="ＭＳ Ｐゴシック" charset="0"/>
                <a:cs typeface="ＭＳ Ｐゴシック" charset="0"/>
              </a:rPr>
              <a:t>"</a:t>
            </a:r>
            <a:r>
              <a:rPr lang="en-US" sz="2800" b="1" dirty="0" err="1" smtClean="0">
                <a:solidFill>
                  <a:srgbClr val="FFFFFF"/>
                </a:solidFill>
                <a:effectLst>
                  <a:glow rad="127000">
                    <a:srgbClr val="000000"/>
                  </a:glow>
                </a:effectLst>
                <a:latin typeface="Arial" charset="0"/>
                <a:ea typeface="ＭＳ Ｐゴシック" charset="0"/>
                <a:cs typeface="ＭＳ Ｐゴシック" charset="0"/>
              </a:rPr>
              <a:t>મેં</a:t>
            </a:r>
            <a:r>
              <a:rPr lang="en-US" sz="2800" b="1" dirty="0" smtClean="0">
                <a:solidFill>
                  <a:srgbClr val="FFFFFF"/>
                </a:solidFill>
                <a:effectLst>
                  <a:glow rad="127000">
                    <a:srgbClr val="000000"/>
                  </a:glow>
                </a:effectLst>
                <a:latin typeface="Arial" charset="0"/>
                <a:ea typeface="ＭＳ Ｐゴシック" charset="0"/>
                <a:cs typeface="ＭＳ Ｐゴシック" charset="0"/>
              </a:rPr>
              <a:t> </a:t>
            </a:r>
            <a:r>
              <a:rPr lang="en-US" sz="2800" b="1" dirty="0" err="1" smtClean="0">
                <a:solidFill>
                  <a:srgbClr val="FFFFFF"/>
                </a:solidFill>
                <a:effectLst>
                  <a:glow rad="127000">
                    <a:srgbClr val="000000"/>
                  </a:glow>
                </a:effectLst>
                <a:latin typeface="Arial" charset="0"/>
                <a:ea typeface="ＭＳ Ｐゴシック" charset="0"/>
                <a:cs typeface="ＭＳ Ｐゴシック" charset="0"/>
              </a:rPr>
              <a:t>મારા</a:t>
            </a:r>
            <a:r>
              <a:rPr lang="en-US" sz="2800" b="1" dirty="0" smtClean="0">
                <a:solidFill>
                  <a:srgbClr val="FFFFFF"/>
                </a:solidFill>
                <a:effectLst>
                  <a:glow rad="127000">
                    <a:srgbClr val="000000"/>
                  </a:glow>
                </a:effectLst>
                <a:latin typeface="Arial" charset="0"/>
                <a:ea typeface="ＭＳ Ｐゴシック" charset="0"/>
                <a:cs typeface="ＭＳ Ｐゴシック" charset="0"/>
              </a:rPr>
              <a:t> </a:t>
            </a:r>
            <a:r>
              <a:rPr lang="en-US" sz="2800" b="1" dirty="0" err="1" smtClean="0">
                <a:solidFill>
                  <a:srgbClr val="FFFFFF"/>
                </a:solidFill>
                <a:effectLst>
                  <a:glow rad="127000">
                    <a:srgbClr val="000000"/>
                  </a:glow>
                </a:effectLst>
                <a:latin typeface="Arial" charset="0"/>
                <a:ea typeface="ＭＳ Ｐゴシック" charset="0"/>
                <a:cs typeface="ＭＳ Ｐゴシック" charset="0"/>
              </a:rPr>
              <a:t>મનમાં</a:t>
            </a:r>
            <a:r>
              <a:rPr lang="en-US" sz="2800" b="1" dirty="0" smtClean="0">
                <a:solidFill>
                  <a:srgbClr val="FFFFFF"/>
                </a:solidFill>
                <a:effectLst>
                  <a:glow rad="127000">
                    <a:srgbClr val="000000"/>
                  </a:glow>
                </a:effectLst>
                <a:latin typeface="Arial" charset="0"/>
                <a:ea typeface="ＭＳ Ｐゴシック" charset="0"/>
                <a:cs typeface="ＭＳ Ｐゴシック" charset="0"/>
              </a:rPr>
              <a:t> </a:t>
            </a:r>
            <a:r>
              <a:rPr lang="en-US" sz="2800" b="1" dirty="0" err="1" smtClean="0">
                <a:solidFill>
                  <a:srgbClr val="FFFFFF"/>
                </a:solidFill>
                <a:effectLst>
                  <a:glow rad="127000">
                    <a:srgbClr val="000000"/>
                  </a:glow>
                </a:effectLst>
                <a:latin typeface="Arial" charset="0"/>
                <a:ea typeface="ＭＳ Ｐゴシック" charset="0"/>
                <a:cs typeface="ＭＳ Ｐゴシック" charset="0"/>
              </a:rPr>
              <a:t>કહ્યું</a:t>
            </a:r>
            <a:r>
              <a:rPr lang="en-US" sz="2800" b="1" dirty="0" smtClean="0">
                <a:solidFill>
                  <a:srgbClr val="FFFFFF"/>
                </a:solidFill>
                <a:effectLst>
                  <a:glow rad="127000">
                    <a:srgbClr val="000000"/>
                  </a:glow>
                </a:effectLst>
                <a:latin typeface="Arial" charset="0"/>
                <a:ea typeface="ＭＳ Ｐゴシック" charset="0"/>
                <a:cs typeface="ＭＳ Ｐゴシック" charset="0"/>
              </a:rPr>
              <a:t> </a:t>
            </a:r>
            <a:r>
              <a:rPr lang="en-US" sz="2800" b="1" dirty="0" err="1" smtClean="0">
                <a:solidFill>
                  <a:srgbClr val="FFFFFF"/>
                </a:solidFill>
                <a:effectLst>
                  <a:glow rad="127000">
                    <a:srgbClr val="000000"/>
                  </a:glow>
                </a:effectLst>
                <a:latin typeface="Arial" charset="0"/>
                <a:ea typeface="ＭＳ Ｐゴシック" charset="0"/>
                <a:cs typeface="ＭＳ Ｐゴシック" charset="0"/>
              </a:rPr>
              <a:t>કે</a:t>
            </a:r>
            <a:r>
              <a:rPr lang="en-US" sz="2800" b="1" dirty="0" smtClean="0">
                <a:solidFill>
                  <a:srgbClr val="FFFFFF"/>
                </a:solidFill>
                <a:effectLst>
                  <a:glow rad="127000">
                    <a:srgbClr val="000000"/>
                  </a:glow>
                </a:effectLst>
                <a:latin typeface="Arial" charset="0"/>
                <a:ea typeface="ＭＳ Ｐゴシック" charset="0"/>
                <a:cs typeface="ＭＳ Ｐゴシック" charset="0"/>
              </a:rPr>
              <a:t>, </a:t>
            </a:r>
            <a:r>
              <a:rPr lang="en-US" sz="2800" b="1" dirty="0" err="1" smtClean="0">
                <a:solidFill>
                  <a:srgbClr val="FFFFFF"/>
                </a:solidFill>
                <a:effectLst>
                  <a:glow rad="127000">
                    <a:srgbClr val="000000"/>
                  </a:glow>
                </a:effectLst>
                <a:latin typeface="Arial" charset="0"/>
                <a:ea typeface="ＭＳ Ｐゴシック" charset="0"/>
                <a:cs typeface="ＭＳ Ｐゴシック" charset="0"/>
              </a:rPr>
              <a:t>ચાલ</a:t>
            </a:r>
            <a:r>
              <a:rPr lang="en-US" sz="2800" b="1" dirty="0" smtClean="0">
                <a:solidFill>
                  <a:srgbClr val="FFFFFF"/>
                </a:solidFill>
                <a:effectLst>
                  <a:glow rad="127000">
                    <a:srgbClr val="000000"/>
                  </a:glow>
                </a:effectLst>
                <a:latin typeface="Arial" charset="0"/>
                <a:ea typeface="ＭＳ Ｐゴシック" charset="0"/>
                <a:cs typeface="ＭＳ Ｐゴシック" charset="0"/>
              </a:rPr>
              <a:t> </a:t>
            </a:r>
            <a:r>
              <a:rPr lang="en-US" sz="2800" b="1" dirty="0" err="1" smtClean="0">
                <a:solidFill>
                  <a:srgbClr val="FFFFFF"/>
                </a:solidFill>
                <a:effectLst>
                  <a:glow rad="127000">
                    <a:srgbClr val="000000"/>
                  </a:glow>
                </a:effectLst>
                <a:latin typeface="Arial" charset="0"/>
                <a:ea typeface="ＭＳ Ｐゴシック" charset="0"/>
                <a:cs typeface="ＭＳ Ｐゴシック" charset="0"/>
              </a:rPr>
              <a:t>ત્યારે</a:t>
            </a:r>
            <a:r>
              <a:rPr lang="en-US" sz="2800" b="1" dirty="0" smtClean="0">
                <a:solidFill>
                  <a:srgbClr val="FFFFFF"/>
                </a:solidFill>
                <a:effectLst>
                  <a:glow rad="127000">
                    <a:srgbClr val="000000"/>
                  </a:glow>
                </a:effectLst>
                <a:latin typeface="Arial" charset="0"/>
                <a:ea typeface="ＭＳ Ｐゴシック" charset="0"/>
                <a:cs typeface="ＭＳ Ｐゴシック" charset="0"/>
              </a:rPr>
              <a:t>, </a:t>
            </a:r>
            <a:r>
              <a:rPr lang="en-US" sz="2800" b="1" dirty="0" err="1" smtClean="0">
                <a:solidFill>
                  <a:srgbClr val="FFFFFF"/>
                </a:solidFill>
                <a:effectLst>
                  <a:glow rad="127000">
                    <a:srgbClr val="000000"/>
                  </a:glow>
                </a:effectLst>
                <a:latin typeface="Arial" charset="0"/>
                <a:ea typeface="ＭＳ Ｐゴシック" charset="0"/>
                <a:cs typeface="ＭＳ Ｐゴシック" charset="0"/>
              </a:rPr>
              <a:t>મોજથી</a:t>
            </a:r>
            <a:r>
              <a:rPr lang="en-US" sz="2800" b="1" dirty="0" smtClean="0">
                <a:solidFill>
                  <a:srgbClr val="FFFFFF"/>
                </a:solidFill>
                <a:effectLst>
                  <a:glow rad="127000">
                    <a:srgbClr val="000000"/>
                  </a:glow>
                </a:effectLst>
                <a:latin typeface="Arial" charset="0"/>
                <a:ea typeface="ＭＳ Ｐゴシック" charset="0"/>
                <a:cs typeface="ＭＳ Ｐゴシック" charset="0"/>
              </a:rPr>
              <a:t> </a:t>
            </a:r>
            <a:r>
              <a:rPr lang="en-US" sz="2800" b="1" dirty="0" err="1" smtClean="0">
                <a:solidFill>
                  <a:srgbClr val="FFFFFF"/>
                </a:solidFill>
                <a:effectLst>
                  <a:glow rad="127000">
                    <a:srgbClr val="000000"/>
                  </a:glow>
                </a:effectLst>
                <a:latin typeface="Arial" charset="0"/>
                <a:ea typeface="ＭＳ Ｐゴシック" charset="0"/>
                <a:cs typeface="ＭＳ Ｐゴシック" charset="0"/>
              </a:rPr>
              <a:t>હું</a:t>
            </a:r>
            <a:r>
              <a:rPr lang="en-US" sz="2800" b="1" dirty="0" smtClean="0">
                <a:solidFill>
                  <a:srgbClr val="FFFFFF"/>
                </a:solidFill>
                <a:effectLst>
                  <a:glow rad="127000">
                    <a:srgbClr val="000000"/>
                  </a:glow>
                </a:effectLst>
                <a:latin typeface="Arial" charset="0"/>
                <a:ea typeface="ＭＳ Ｐゴシック" charset="0"/>
                <a:cs typeface="ＭＳ Ｐゴシック" charset="0"/>
              </a:rPr>
              <a:t> </a:t>
            </a:r>
            <a:r>
              <a:rPr lang="en-US" sz="2800" b="1" dirty="0" err="1" smtClean="0">
                <a:solidFill>
                  <a:srgbClr val="FFFFFF"/>
                </a:solidFill>
                <a:effectLst>
                  <a:glow rad="127000">
                    <a:srgbClr val="000000"/>
                  </a:glow>
                </a:effectLst>
                <a:latin typeface="Arial" charset="0"/>
                <a:ea typeface="ＭＳ Ｐゴシック" charset="0"/>
                <a:cs typeface="ＭＳ Ｐゴシック" charset="0"/>
              </a:rPr>
              <a:t>તારી</a:t>
            </a:r>
            <a:r>
              <a:rPr lang="en-US" sz="2800" b="1" dirty="0" smtClean="0">
                <a:solidFill>
                  <a:srgbClr val="FFFFFF"/>
                </a:solidFill>
                <a:effectLst>
                  <a:glow rad="127000">
                    <a:srgbClr val="000000"/>
                  </a:glow>
                </a:effectLst>
                <a:latin typeface="Arial" charset="0"/>
                <a:ea typeface="ＭＳ Ｐゴシック" charset="0"/>
                <a:cs typeface="ＭＳ Ｐゴシック" charset="0"/>
              </a:rPr>
              <a:t> </a:t>
            </a:r>
            <a:r>
              <a:rPr lang="en-US" sz="2800" b="1" dirty="0" err="1" smtClean="0">
                <a:solidFill>
                  <a:srgbClr val="FFFFFF"/>
                </a:solidFill>
                <a:effectLst>
                  <a:glow rad="127000">
                    <a:srgbClr val="000000"/>
                  </a:glow>
                </a:effectLst>
                <a:latin typeface="Arial" charset="0"/>
                <a:ea typeface="ＭＳ Ｐゴシック" charset="0"/>
                <a:cs typeface="ＭＳ Ｐゴシック" charset="0"/>
              </a:rPr>
              <a:t>પરીક્ષા</a:t>
            </a:r>
            <a:r>
              <a:rPr lang="en-US" sz="2800" b="1" dirty="0" smtClean="0">
                <a:solidFill>
                  <a:srgbClr val="FFFFFF"/>
                </a:solidFill>
                <a:effectLst>
                  <a:glow rad="127000">
                    <a:srgbClr val="000000"/>
                  </a:glow>
                </a:effectLst>
                <a:latin typeface="Arial" charset="0"/>
                <a:ea typeface="ＭＳ Ｐゴシック" charset="0"/>
                <a:cs typeface="ＭＳ Ｐゴシック" charset="0"/>
              </a:rPr>
              <a:t> </a:t>
            </a:r>
            <a:r>
              <a:rPr lang="en-US" sz="2800" b="1" dirty="0" err="1" smtClean="0">
                <a:solidFill>
                  <a:srgbClr val="FFFFFF"/>
                </a:solidFill>
                <a:effectLst>
                  <a:glow rad="127000">
                    <a:srgbClr val="000000"/>
                  </a:glow>
                </a:effectLst>
                <a:latin typeface="Arial" charset="0"/>
                <a:ea typeface="ＭＳ Ｐゴシック" charset="0"/>
                <a:cs typeface="ＭＳ Ｐゴシック" charset="0"/>
              </a:rPr>
              <a:t>કરીશ</a:t>
            </a:r>
            <a:r>
              <a:rPr lang="en-US" sz="2800" b="1" dirty="0" smtClean="0">
                <a:solidFill>
                  <a:srgbClr val="FFFFFF"/>
                </a:solidFill>
                <a:effectLst>
                  <a:glow rad="127000">
                    <a:srgbClr val="000000"/>
                  </a:glow>
                </a:effectLst>
                <a:latin typeface="Arial" charset="0"/>
                <a:ea typeface="ＭＳ Ｐゴシック" charset="0"/>
                <a:cs typeface="ＭＳ Ｐゴシック" charset="0"/>
              </a:rPr>
              <a:t>; </a:t>
            </a:r>
            <a:r>
              <a:rPr lang="en-US" sz="2800" b="1" dirty="0" err="1" smtClean="0">
                <a:solidFill>
                  <a:srgbClr val="FFFFFF"/>
                </a:solidFill>
                <a:effectLst>
                  <a:glow rad="127000">
                    <a:srgbClr val="000000"/>
                  </a:glow>
                </a:effectLst>
                <a:latin typeface="Arial" charset="0"/>
                <a:ea typeface="ＭＳ Ｐゴシック" charset="0"/>
                <a:cs typeface="ＭＳ Ｐゴシック" charset="0"/>
              </a:rPr>
              <a:t>માટે</a:t>
            </a:r>
            <a:r>
              <a:rPr lang="en-US" sz="2800" b="1" dirty="0" smtClean="0">
                <a:solidFill>
                  <a:srgbClr val="FFFFFF"/>
                </a:solidFill>
                <a:effectLst>
                  <a:glow rad="127000">
                    <a:srgbClr val="000000"/>
                  </a:glow>
                </a:effectLst>
                <a:latin typeface="Arial" charset="0"/>
                <a:ea typeface="ＭＳ Ｐゴシック" charset="0"/>
                <a:cs typeface="ＭＳ Ｐゴシック" charset="0"/>
              </a:rPr>
              <a:t> </a:t>
            </a:r>
            <a:r>
              <a:rPr lang="en-US" sz="2800" b="1" dirty="0" err="1" smtClean="0">
                <a:solidFill>
                  <a:srgbClr val="FF0000"/>
                </a:solidFill>
                <a:effectLst>
                  <a:glow rad="127000">
                    <a:srgbClr val="000000"/>
                  </a:glow>
                </a:effectLst>
                <a:latin typeface="Arial" charset="0"/>
                <a:ea typeface="ＭＳ Ｐゴシック" charset="0"/>
                <a:cs typeface="ＭＳ Ｐゴシック" charset="0"/>
              </a:rPr>
              <a:t>મોજશોખ</a:t>
            </a:r>
            <a:r>
              <a:rPr lang="en-US" sz="2800" b="1" dirty="0" smtClean="0">
                <a:solidFill>
                  <a:srgbClr val="FFFFFF"/>
                </a:solidFill>
                <a:effectLst>
                  <a:glow rad="127000">
                    <a:srgbClr val="000000"/>
                  </a:glow>
                </a:effectLst>
                <a:latin typeface="Arial" charset="0"/>
                <a:ea typeface="ＭＳ Ｐゴシック" charset="0"/>
                <a:cs typeface="ＭＳ Ｐゴシック" charset="0"/>
              </a:rPr>
              <a:t> </a:t>
            </a:r>
            <a:r>
              <a:rPr lang="en-US" sz="2800" b="1" dirty="0" err="1" smtClean="0">
                <a:solidFill>
                  <a:srgbClr val="FFFFFF"/>
                </a:solidFill>
                <a:effectLst>
                  <a:glow rad="127000">
                    <a:srgbClr val="000000"/>
                  </a:glow>
                </a:effectLst>
                <a:latin typeface="Arial" charset="0"/>
                <a:ea typeface="ＭＳ Ｐゴシック" charset="0"/>
                <a:cs typeface="ＭＳ Ｐゴシック" charset="0"/>
              </a:rPr>
              <a:t>કરી</a:t>
            </a:r>
            <a:r>
              <a:rPr lang="en-US" sz="2800" b="1" dirty="0" smtClean="0">
                <a:solidFill>
                  <a:srgbClr val="FFFFFF"/>
                </a:solidFill>
                <a:effectLst>
                  <a:glow rad="127000">
                    <a:srgbClr val="000000"/>
                  </a:glow>
                </a:effectLst>
                <a:latin typeface="Arial" charset="0"/>
                <a:ea typeface="ＭＳ Ｐゴシック" charset="0"/>
                <a:cs typeface="ＭＳ Ｐゴシック" charset="0"/>
              </a:rPr>
              <a:t> </a:t>
            </a:r>
            <a:r>
              <a:rPr lang="en-US" sz="2800" b="1" dirty="0" err="1" smtClean="0">
                <a:solidFill>
                  <a:srgbClr val="FFFFFF"/>
                </a:solidFill>
                <a:effectLst>
                  <a:glow rad="127000">
                    <a:srgbClr val="000000"/>
                  </a:glow>
                </a:effectLst>
                <a:latin typeface="Arial" charset="0"/>
                <a:ea typeface="ＭＳ Ｐゴシック" charset="0"/>
                <a:cs typeface="ＭＳ Ｐゴシック" charset="0"/>
              </a:rPr>
              <a:t>લે</a:t>
            </a:r>
            <a:r>
              <a:rPr lang="en-US" sz="2800" b="1" dirty="0" smtClean="0">
                <a:solidFill>
                  <a:srgbClr val="FFFFFF"/>
                </a:solidFill>
                <a:effectLst>
                  <a:glow rad="127000">
                    <a:srgbClr val="000000"/>
                  </a:glow>
                </a:effectLst>
                <a:latin typeface="Arial" charset="0"/>
                <a:ea typeface="ＭＳ Ｐゴシック" charset="0"/>
                <a:cs typeface="ＭＳ Ｐゴシック" charset="0"/>
              </a:rPr>
              <a:t>; આ </a:t>
            </a:r>
            <a:r>
              <a:rPr lang="en-US" sz="2800" b="1" dirty="0" err="1" smtClean="0">
                <a:solidFill>
                  <a:srgbClr val="FFFFFF"/>
                </a:solidFill>
                <a:effectLst>
                  <a:glow rad="127000">
                    <a:srgbClr val="000000"/>
                  </a:glow>
                </a:effectLst>
                <a:latin typeface="Arial" charset="0"/>
                <a:ea typeface="ＭＳ Ｐゴシック" charset="0"/>
                <a:cs typeface="ＭＳ Ｐゴシック" charset="0"/>
              </a:rPr>
              <a:t>પણ</a:t>
            </a:r>
            <a:r>
              <a:rPr lang="en-US" sz="2800" b="1" dirty="0" smtClean="0">
                <a:solidFill>
                  <a:srgbClr val="FFFFFF"/>
                </a:solidFill>
                <a:effectLst>
                  <a:glow rad="127000">
                    <a:srgbClr val="000000"/>
                  </a:glow>
                </a:effectLst>
                <a:latin typeface="Arial" charset="0"/>
                <a:ea typeface="ＭＳ Ｐゴシック" charset="0"/>
                <a:cs typeface="ＭＳ Ｐゴシック" charset="0"/>
              </a:rPr>
              <a:t> </a:t>
            </a:r>
            <a:r>
              <a:rPr lang="en-US" sz="2800" b="1" dirty="0" err="1" smtClean="0">
                <a:solidFill>
                  <a:srgbClr val="FFFFFF"/>
                </a:solidFill>
                <a:effectLst>
                  <a:glow rad="127000">
                    <a:srgbClr val="000000"/>
                  </a:glow>
                </a:effectLst>
                <a:latin typeface="Arial" charset="0"/>
                <a:ea typeface="ＭＳ Ｐゴシック" charset="0"/>
                <a:cs typeface="ＭＳ Ｐゴシック" charset="0"/>
              </a:rPr>
              <a:t>વ્યર્થતા</a:t>
            </a:r>
            <a:r>
              <a:rPr lang="en-US" sz="2800" b="1" dirty="0" smtClean="0">
                <a:solidFill>
                  <a:srgbClr val="FFFFFF"/>
                </a:solidFill>
                <a:effectLst>
                  <a:glow rad="127000">
                    <a:srgbClr val="000000"/>
                  </a:glow>
                </a:effectLst>
                <a:latin typeface="Arial" charset="0"/>
                <a:ea typeface="ＭＳ Ｐゴシック" charset="0"/>
                <a:cs typeface="ＭＳ Ｐゴシック" charset="0"/>
              </a:rPr>
              <a:t> </a:t>
            </a:r>
            <a:r>
              <a:rPr lang="en-US" sz="2800" b="1" dirty="0" err="1" smtClean="0">
                <a:solidFill>
                  <a:srgbClr val="FFFFFF"/>
                </a:solidFill>
                <a:effectLst>
                  <a:glow rad="127000">
                    <a:srgbClr val="000000"/>
                  </a:glow>
                </a:effectLst>
                <a:latin typeface="Arial" charset="0"/>
                <a:ea typeface="ＭＳ Ｐゴシック" charset="0"/>
                <a:cs typeface="ＭＳ Ｐゴシック" charset="0"/>
              </a:rPr>
              <a:t>હતી</a:t>
            </a:r>
            <a:r>
              <a:rPr lang="en-US" sz="2800" b="1" dirty="0" smtClean="0">
                <a:solidFill>
                  <a:srgbClr val="FFFFFF"/>
                </a:solidFill>
                <a:effectLst>
                  <a:glow rad="127000">
                    <a:srgbClr val="000000"/>
                  </a:glow>
                </a:effectLst>
                <a:latin typeface="Arial" charset="0"/>
                <a:ea typeface="ＭＳ Ｐゴシック" charset="0"/>
                <a:cs typeface="ＭＳ Ｐゴシック" charset="0"/>
              </a:rPr>
              <a:t>"</a:t>
            </a:r>
            <a:endParaRPr lang="en-US" sz="2800" b="1" dirty="0">
              <a:solidFill>
                <a:srgbClr val="FFFFFF"/>
              </a:solidFill>
              <a:effectLst>
                <a:glow rad="127000">
                  <a:srgbClr val="000000"/>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8001"/>
                                        </p:tgtEl>
                                        <p:attrNameLst>
                                          <p:attrName>style.visibility</p:attrName>
                                        </p:attrNameLst>
                                      </p:cBhvr>
                                      <p:to>
                                        <p:strVal val="visible"/>
                                      </p:to>
                                    </p:set>
                                    <p:animEffect transition="in" filter="fade">
                                      <p:cBhvr>
                                        <p:cTn id="7" dur="1000"/>
                                        <p:tgtEl>
                                          <p:spTgt spid="128001"/>
                                        </p:tgtEl>
                                      </p:cBhvr>
                                    </p:animEffect>
                                    <p:anim calcmode="lin" valueType="num">
                                      <p:cBhvr>
                                        <p:cTn id="8" dur="1000" fill="hold"/>
                                        <p:tgtEl>
                                          <p:spTgt spid="128001"/>
                                        </p:tgtEl>
                                        <p:attrNameLst>
                                          <p:attrName>ppt_x</p:attrName>
                                        </p:attrNameLst>
                                      </p:cBhvr>
                                      <p:tavLst>
                                        <p:tav tm="0">
                                          <p:val>
                                            <p:strVal val="#ppt_x"/>
                                          </p:val>
                                        </p:tav>
                                        <p:tav tm="100000">
                                          <p:val>
                                            <p:strVal val="#ppt_x"/>
                                          </p:val>
                                        </p:tav>
                                      </p:tavLst>
                                    </p:anim>
                                    <p:anim calcmode="lin" valueType="num">
                                      <p:cBhvr>
                                        <p:cTn id="9" dur="1000" fill="hold"/>
                                        <p:tgtEl>
                                          <p:spTgt spid="12800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28017" y="-26640"/>
            <a:ext cx="8980487" cy="1295400"/>
          </a:xfrm>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622300" indent="-622300" algn="l">
              <a:defRPr/>
            </a:pPr>
            <a:r>
              <a:rPr lang="en-US" b="1" dirty="0">
                <a:effectLst>
                  <a:glow rad="127000">
                    <a:schemeClr val="tx1"/>
                  </a:glow>
                </a:effectLst>
                <a:latin typeface="Arial" charset="0"/>
                <a:ea typeface="ＭＳ Ｐゴシック" charset="0"/>
                <a:cs typeface="ＭＳ Ｐゴシック" charset="0"/>
              </a:rPr>
              <a:t>Solomon tried </a:t>
            </a:r>
            <a:r>
              <a:rPr lang="en-US" b="1" dirty="0">
                <a:solidFill>
                  <a:srgbClr val="FFFF00"/>
                </a:solidFill>
                <a:effectLst>
                  <a:glow rad="127000">
                    <a:schemeClr val="tx1"/>
                  </a:glow>
                </a:effectLst>
                <a:latin typeface="Arial" charset="0"/>
                <a:ea typeface="ＭＳ Ｐゴシック" charset="0"/>
                <a:cs typeface="ＭＳ Ｐゴシック" charset="0"/>
              </a:rPr>
              <a:t>pleasure in </a:t>
            </a:r>
            <a:r>
              <a:rPr lang="en-US" b="1" dirty="0">
                <a:solidFill>
                  <a:srgbClr val="FF0000"/>
                </a:solidFill>
                <a:effectLst>
                  <a:glow rad="127000">
                    <a:schemeClr val="tx1"/>
                  </a:glow>
                </a:effectLst>
                <a:latin typeface="Arial" charset="0"/>
                <a:ea typeface="ＭＳ Ｐゴシック" charset="0"/>
                <a:cs typeface="ＭＳ Ｐゴシック" charset="0"/>
              </a:rPr>
              <a:t>humor </a:t>
            </a:r>
            <a:endParaRPr lang="en-US"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1989138"/>
            <a:ext cx="4211960" cy="475223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smtClean="0">
                <a:solidFill>
                  <a:srgbClr val="FFFFFF"/>
                </a:solidFill>
                <a:effectLst>
                  <a:glow rad="127000">
                    <a:srgbClr val="000000"/>
                  </a:glow>
                </a:effectLst>
                <a:latin typeface="Arial" charset="0"/>
                <a:ea typeface="ＭＳ Ｐゴシック" charset="0"/>
                <a:cs typeface="ＭＳ Ｐゴシック" charset="0"/>
              </a:rPr>
              <a:t>"So </a:t>
            </a:r>
            <a:r>
              <a:rPr lang="en-US" sz="3200" b="1" dirty="0">
                <a:solidFill>
                  <a:srgbClr val="FFFFFF"/>
                </a:solidFill>
                <a:effectLst>
                  <a:glow rad="127000">
                    <a:srgbClr val="000000"/>
                  </a:glow>
                </a:effectLst>
                <a:latin typeface="Arial" charset="0"/>
                <a:ea typeface="ＭＳ Ｐゴシック" charset="0"/>
                <a:cs typeface="ＭＳ Ｐゴシック" charset="0"/>
              </a:rPr>
              <a:t>I said, </a:t>
            </a:r>
            <a:r>
              <a:rPr lang="fr-FR" sz="3200" b="1" dirty="0" smtClean="0">
                <a:solidFill>
                  <a:srgbClr val="FFFFFF"/>
                </a:solidFill>
                <a:effectLst>
                  <a:glow rad="127000">
                    <a:srgbClr val="000000"/>
                  </a:glow>
                </a:effectLst>
                <a:latin typeface="Arial" charset="0"/>
                <a:ea typeface="ＭＳ Ｐゴシック" charset="0"/>
                <a:cs typeface="ＭＳ Ｐゴシック" charset="0"/>
              </a:rPr>
              <a:t>'</a:t>
            </a:r>
            <a:r>
              <a:rPr lang="en-US" sz="3200" b="1" dirty="0" smtClean="0">
                <a:solidFill>
                  <a:srgbClr val="FFFFFF"/>
                </a:solidFill>
                <a:effectLst>
                  <a:glow rad="127000">
                    <a:srgbClr val="000000"/>
                  </a:glow>
                </a:effectLst>
                <a:latin typeface="Arial" charset="0"/>
                <a:ea typeface="ＭＳ Ｐゴシック" charset="0"/>
                <a:cs typeface="ＭＳ Ｐゴシック" charset="0"/>
              </a:rPr>
              <a:t>Laughter </a:t>
            </a:r>
            <a:r>
              <a:rPr lang="en-US" sz="3200" b="1" dirty="0">
                <a:solidFill>
                  <a:srgbClr val="FFFFFF"/>
                </a:solidFill>
                <a:effectLst>
                  <a:glow rad="127000">
                    <a:srgbClr val="000000"/>
                  </a:glow>
                </a:effectLst>
                <a:latin typeface="Arial" charset="0"/>
                <a:ea typeface="ＭＳ Ｐゴシック" charset="0"/>
                <a:cs typeface="ＭＳ Ｐゴシック" charset="0"/>
              </a:rPr>
              <a:t>is silly. What good does it do to seek pleasure</a:t>
            </a:r>
            <a:r>
              <a:rPr lang="en-US" sz="3200" b="1" dirty="0" smtClean="0">
                <a:solidFill>
                  <a:srgbClr val="FFFFFF"/>
                </a:solidFill>
                <a:effectLst>
                  <a:glow rad="127000">
                    <a:srgbClr val="000000"/>
                  </a:glow>
                </a:effectLst>
                <a:latin typeface="Arial" charset="0"/>
                <a:ea typeface="ＭＳ Ｐゴシック" charset="0"/>
                <a:cs typeface="ＭＳ Ｐゴシック" charset="0"/>
              </a:rPr>
              <a:t>?</a:t>
            </a:r>
            <a:r>
              <a:rPr lang="en-US" sz="3200" b="1" dirty="0">
                <a:solidFill>
                  <a:srgbClr val="FFFFFF"/>
                </a:solidFill>
                <a:effectLst>
                  <a:glow rad="127000">
                    <a:srgbClr val="000000"/>
                  </a:glow>
                </a:effectLst>
                <a:latin typeface="Arial" charset="0"/>
                <a:ea typeface="ＭＳ Ｐゴシック" charset="0"/>
                <a:cs typeface="ＭＳ Ｐゴシック" charset="0"/>
              </a:rPr>
              <a:t> </a:t>
            </a:r>
            <a:r>
              <a:rPr lang="en-US" sz="3200" b="1" dirty="0" smtClean="0">
                <a:solidFill>
                  <a:srgbClr val="FFFFFF"/>
                </a:solidFill>
                <a:effectLst>
                  <a:glow rad="127000">
                    <a:srgbClr val="000000"/>
                  </a:glow>
                </a:effectLst>
                <a:latin typeface="Arial" charset="0"/>
                <a:ea typeface="ＭＳ Ｐゴシック" charset="0"/>
                <a:cs typeface="ＭＳ Ｐゴシック" charset="0"/>
              </a:rPr>
              <a:t>" </a:t>
            </a:r>
            <a:r>
              <a:rPr lang="fr-FR" sz="3200" b="1" dirty="0" smtClean="0">
                <a:solidFill>
                  <a:srgbClr val="FFFFFF"/>
                </a:solidFill>
                <a:effectLst>
                  <a:glow rad="127000">
                    <a:srgbClr val="000000"/>
                  </a:glow>
                </a:effectLst>
                <a:latin typeface="Arial" charset="0"/>
                <a:ea typeface="ＭＳ Ｐゴシック" charset="0"/>
                <a:cs typeface="ＭＳ Ｐゴシック" charset="0"/>
              </a:rPr>
              <a:t>   (2:2)</a:t>
            </a:r>
          </a:p>
          <a:p>
            <a:pPr>
              <a:defRPr/>
            </a:pPr>
            <a:endParaRPr lang="fr-FR" sz="3200" b="1" dirty="0">
              <a:solidFill>
                <a:srgbClr val="FFFFFF"/>
              </a:solidFill>
              <a:effectLst>
                <a:glow rad="127000">
                  <a:srgbClr val="000000"/>
                </a:glow>
              </a:effectLst>
              <a:latin typeface="Arial" charset="0"/>
              <a:ea typeface="ＭＳ Ｐゴシック" charset="0"/>
              <a:cs typeface="ＭＳ Ｐゴシック" charset="0"/>
            </a:endParaRPr>
          </a:p>
          <a:p>
            <a:pPr>
              <a:defRPr/>
            </a:pPr>
            <a:r>
              <a:rPr lang="fr-FR" sz="3200" b="1" dirty="0" smtClean="0">
                <a:solidFill>
                  <a:srgbClr val="FFFFFF"/>
                </a:solidFill>
                <a:effectLst>
                  <a:glow rad="127000">
                    <a:srgbClr val="000000"/>
                  </a:glow>
                </a:effectLst>
                <a:latin typeface="Arial" charset="0"/>
                <a:ea typeface="ＭＳ Ｐゴシック" charset="0"/>
                <a:cs typeface="ＭＳ Ｐゴシック" charset="0"/>
              </a:rPr>
              <a:t> "</a:t>
            </a:r>
            <a:r>
              <a:rPr lang="en-US" sz="3200" b="1" dirty="0" smtClean="0">
                <a:solidFill>
                  <a:srgbClr val="FFFFFF"/>
                </a:solidFill>
                <a:effectLst>
                  <a:glow rad="127000">
                    <a:srgbClr val="000000"/>
                  </a:glow>
                </a:effectLst>
                <a:latin typeface="Arial" charset="0"/>
                <a:ea typeface="ＭＳ Ｐゴシック" charset="0"/>
                <a:cs typeface="ＭＳ Ｐゴシック" charset="0"/>
              </a:rPr>
              <a:t> </a:t>
            </a:r>
            <a:r>
              <a:rPr lang="fr-FR" sz="3200" b="1" dirty="0" err="1" smtClean="0">
                <a:solidFill>
                  <a:srgbClr val="FFFFFF"/>
                </a:solidFill>
                <a:effectLst>
                  <a:glow rad="127000">
                    <a:srgbClr val="000000"/>
                  </a:glow>
                </a:effectLst>
                <a:latin typeface="Arial" charset="0"/>
                <a:ea typeface="ＭＳ Ｐゴシック" charset="0"/>
                <a:cs typeface="ＭＳ Ｐゴシック" charset="0"/>
              </a:rPr>
              <a:t>મેં</a:t>
            </a:r>
            <a:r>
              <a:rPr lang="fr-FR" sz="3200" b="1" dirty="0" smtClean="0">
                <a:solidFill>
                  <a:srgbClr val="FFFFFF"/>
                </a:solidFill>
                <a:effectLst>
                  <a:glow rad="127000">
                    <a:srgbClr val="000000"/>
                  </a:glow>
                </a:effectLst>
                <a:latin typeface="Arial" charset="0"/>
                <a:ea typeface="ＭＳ Ｐゴシック" charset="0"/>
                <a:cs typeface="ＭＳ Ｐゴシック" charset="0"/>
              </a:rPr>
              <a:t> </a:t>
            </a:r>
            <a:r>
              <a:rPr lang="fr-FR" sz="3200" b="1" dirty="0" err="1" smtClean="0">
                <a:solidFill>
                  <a:srgbClr val="FFFFFF"/>
                </a:solidFill>
                <a:effectLst>
                  <a:glow rad="127000">
                    <a:srgbClr val="000000"/>
                  </a:glow>
                </a:effectLst>
                <a:latin typeface="Arial" charset="0"/>
                <a:ea typeface="ＭＳ Ｐゴシック" charset="0"/>
                <a:cs typeface="ＭＳ Ｐゴシック" charset="0"/>
              </a:rPr>
              <a:t>વિનોદ</a:t>
            </a:r>
            <a:r>
              <a:rPr lang="fr-FR" sz="3200" b="1" dirty="0" smtClean="0">
                <a:solidFill>
                  <a:srgbClr val="FFFFFF"/>
                </a:solidFill>
                <a:effectLst>
                  <a:glow rad="127000">
                    <a:srgbClr val="000000"/>
                  </a:glow>
                </a:effectLst>
                <a:latin typeface="Arial" charset="0"/>
                <a:ea typeface="ＭＳ Ｐゴシック" charset="0"/>
                <a:cs typeface="ＭＳ Ｐゴシック" charset="0"/>
              </a:rPr>
              <a:t> </a:t>
            </a:r>
            <a:r>
              <a:rPr lang="fr-FR" sz="3200" b="1" dirty="0" err="1" smtClean="0">
                <a:solidFill>
                  <a:srgbClr val="FFFFFF"/>
                </a:solidFill>
                <a:effectLst>
                  <a:glow rad="127000">
                    <a:srgbClr val="000000"/>
                  </a:glow>
                </a:effectLst>
                <a:latin typeface="Arial" charset="0"/>
                <a:ea typeface="ＭＳ Ｐゴシック" charset="0"/>
                <a:cs typeface="ＭＳ Ｐゴシック" charset="0"/>
              </a:rPr>
              <a:t>વિષે</a:t>
            </a:r>
            <a:r>
              <a:rPr lang="fr-FR" sz="3200" b="1" dirty="0" smtClean="0">
                <a:solidFill>
                  <a:srgbClr val="FFFFFF"/>
                </a:solidFill>
                <a:effectLst>
                  <a:glow rad="127000">
                    <a:srgbClr val="000000"/>
                  </a:glow>
                </a:effectLst>
                <a:latin typeface="Arial" charset="0"/>
                <a:ea typeface="ＭＳ Ｐゴシック" charset="0"/>
                <a:cs typeface="ＭＳ Ｐゴシック" charset="0"/>
              </a:rPr>
              <a:t> </a:t>
            </a:r>
            <a:r>
              <a:rPr lang="fr-FR" sz="3200" b="1" dirty="0" err="1" smtClean="0">
                <a:solidFill>
                  <a:srgbClr val="FFFFFF"/>
                </a:solidFill>
                <a:effectLst>
                  <a:glow rad="127000">
                    <a:srgbClr val="000000"/>
                  </a:glow>
                </a:effectLst>
                <a:latin typeface="Arial" charset="0"/>
                <a:ea typeface="ＭＳ Ｐゴシック" charset="0"/>
                <a:cs typeface="ＭＳ Ｐゴシック" charset="0"/>
              </a:rPr>
              <a:t>કહ્યું</a:t>
            </a:r>
            <a:r>
              <a:rPr lang="fr-FR" sz="3200" b="1" dirty="0" smtClean="0">
                <a:solidFill>
                  <a:srgbClr val="FFFFFF"/>
                </a:solidFill>
                <a:effectLst>
                  <a:glow rad="127000">
                    <a:srgbClr val="000000"/>
                  </a:glow>
                </a:effectLst>
                <a:latin typeface="Arial" charset="0"/>
                <a:ea typeface="ＭＳ Ｐゴシック" charset="0"/>
                <a:cs typeface="ＭＳ Ｐゴシック" charset="0"/>
              </a:rPr>
              <a:t> </a:t>
            </a:r>
            <a:r>
              <a:rPr lang="fr-FR" sz="3200" b="1" dirty="0" err="1" smtClean="0">
                <a:solidFill>
                  <a:srgbClr val="FFFFFF"/>
                </a:solidFill>
                <a:effectLst>
                  <a:glow rad="127000">
                    <a:srgbClr val="000000"/>
                  </a:glow>
                </a:effectLst>
                <a:latin typeface="Arial" charset="0"/>
                <a:ea typeface="ＭＳ Ｐゴシック" charset="0"/>
                <a:cs typeface="ＭＳ Ｐゴシック" charset="0"/>
              </a:rPr>
              <a:t>કે</a:t>
            </a:r>
            <a:r>
              <a:rPr lang="fr-FR" sz="3200" b="1" dirty="0" smtClean="0">
                <a:solidFill>
                  <a:srgbClr val="FFFFFF"/>
                </a:solidFill>
                <a:effectLst>
                  <a:glow rad="127000">
                    <a:srgbClr val="000000"/>
                  </a:glow>
                </a:effectLst>
                <a:latin typeface="Arial" charset="0"/>
                <a:ea typeface="ＭＳ Ｐゴシック" charset="0"/>
                <a:cs typeface="ＭＳ Ｐゴシック" charset="0"/>
              </a:rPr>
              <a:t>, </a:t>
            </a:r>
            <a:r>
              <a:rPr lang="fr-FR" sz="3200" b="1" dirty="0" err="1" smtClean="0">
                <a:solidFill>
                  <a:srgbClr val="FFFFFF"/>
                </a:solidFill>
                <a:effectLst>
                  <a:glow rad="127000">
                    <a:srgbClr val="000000"/>
                  </a:glow>
                </a:effectLst>
                <a:latin typeface="Arial" charset="0"/>
                <a:ea typeface="ＭＳ Ｐゴシック" charset="0"/>
                <a:cs typeface="ＭＳ Ｐゴシック" charset="0"/>
              </a:rPr>
              <a:t>તે</a:t>
            </a:r>
            <a:r>
              <a:rPr lang="fr-FR" sz="3200" b="1" dirty="0" smtClean="0">
                <a:solidFill>
                  <a:srgbClr val="FFFFFF"/>
                </a:solidFill>
                <a:effectLst>
                  <a:glow rad="127000">
                    <a:srgbClr val="000000"/>
                  </a:glow>
                </a:effectLst>
                <a:latin typeface="Arial" charset="0"/>
                <a:ea typeface="ＭＳ Ｐゴシック" charset="0"/>
                <a:cs typeface="ＭＳ Ｐゴシック" charset="0"/>
              </a:rPr>
              <a:t> </a:t>
            </a:r>
            <a:r>
              <a:rPr lang="fr-FR" sz="3200" b="1" dirty="0" err="1" smtClean="0">
                <a:solidFill>
                  <a:srgbClr val="FFFFFF"/>
                </a:solidFill>
                <a:effectLst>
                  <a:glow rad="127000">
                    <a:srgbClr val="000000"/>
                  </a:glow>
                </a:effectLst>
                <a:latin typeface="Arial" charset="0"/>
                <a:ea typeface="ＭＳ Ｐゴシック" charset="0"/>
                <a:cs typeface="ＭＳ Ｐゴシック" charset="0"/>
              </a:rPr>
              <a:t>ગાંડપણ</a:t>
            </a:r>
            <a:r>
              <a:rPr lang="fr-FR" sz="3200" b="1" dirty="0" smtClean="0">
                <a:solidFill>
                  <a:srgbClr val="FFFFFF"/>
                </a:solidFill>
                <a:effectLst>
                  <a:glow rad="127000">
                    <a:srgbClr val="000000"/>
                  </a:glow>
                </a:effectLst>
                <a:latin typeface="Arial" charset="0"/>
                <a:ea typeface="ＭＳ Ｐゴシック" charset="0"/>
                <a:cs typeface="ＭＳ Ｐゴシック" charset="0"/>
              </a:rPr>
              <a:t> </a:t>
            </a:r>
            <a:r>
              <a:rPr lang="fr-FR" sz="3200" b="1" dirty="0" err="1" smtClean="0">
                <a:solidFill>
                  <a:srgbClr val="FFFFFF"/>
                </a:solidFill>
                <a:effectLst>
                  <a:glow rad="127000">
                    <a:srgbClr val="000000"/>
                  </a:glow>
                </a:effectLst>
                <a:latin typeface="Arial" charset="0"/>
                <a:ea typeface="ＭＳ Ｐゴシック" charset="0"/>
                <a:cs typeface="ＭＳ Ｐゴシック" charset="0"/>
              </a:rPr>
              <a:t>છે</a:t>
            </a:r>
            <a:r>
              <a:rPr lang="fr-FR" sz="3200" b="1" dirty="0" smtClean="0">
                <a:solidFill>
                  <a:srgbClr val="FFFFFF"/>
                </a:solidFill>
                <a:effectLst>
                  <a:glow rad="127000">
                    <a:srgbClr val="000000"/>
                  </a:glow>
                </a:effectLst>
                <a:latin typeface="Arial" charset="0"/>
                <a:ea typeface="ＭＳ Ｐゴシック" charset="0"/>
                <a:cs typeface="ＭＳ Ｐゴシック" charset="0"/>
              </a:rPr>
              <a:t>; </a:t>
            </a:r>
            <a:r>
              <a:rPr lang="fr-FR" sz="3200" b="1" dirty="0" err="1" smtClean="0">
                <a:solidFill>
                  <a:srgbClr val="FFFFFF"/>
                </a:solidFill>
                <a:effectLst>
                  <a:glow rad="127000">
                    <a:srgbClr val="000000"/>
                  </a:glow>
                </a:effectLst>
                <a:latin typeface="Arial" charset="0"/>
                <a:ea typeface="ＭＳ Ｐゴシック" charset="0"/>
                <a:cs typeface="ＭＳ Ｐゴシック" charset="0"/>
              </a:rPr>
              <a:t>મોજશોખથી</a:t>
            </a:r>
            <a:r>
              <a:rPr lang="fr-FR" sz="3200" b="1" dirty="0" smtClean="0">
                <a:solidFill>
                  <a:srgbClr val="FFFFFF"/>
                </a:solidFill>
                <a:effectLst>
                  <a:glow rad="127000">
                    <a:srgbClr val="000000"/>
                  </a:glow>
                </a:effectLst>
                <a:latin typeface="Arial" charset="0"/>
                <a:ea typeface="ＭＳ Ｐゴシック" charset="0"/>
                <a:cs typeface="ＭＳ Ｐゴシック" charset="0"/>
              </a:rPr>
              <a:t> </a:t>
            </a:r>
            <a:r>
              <a:rPr lang="fr-FR" sz="3200" b="1" dirty="0" err="1" smtClean="0">
                <a:solidFill>
                  <a:srgbClr val="FFFFFF"/>
                </a:solidFill>
                <a:effectLst>
                  <a:glow rad="127000">
                    <a:srgbClr val="000000"/>
                  </a:glow>
                </a:effectLst>
                <a:latin typeface="Arial" charset="0"/>
                <a:ea typeface="ＭＳ Ｐゴシック" charset="0"/>
                <a:cs typeface="ＭＳ Ｐゴシック" charset="0"/>
              </a:rPr>
              <a:t>શું</a:t>
            </a:r>
            <a:r>
              <a:rPr lang="fr-FR" sz="3200" b="1" dirty="0" smtClean="0">
                <a:solidFill>
                  <a:srgbClr val="FFFFFF"/>
                </a:solidFill>
                <a:effectLst>
                  <a:glow rad="127000">
                    <a:srgbClr val="000000"/>
                  </a:glow>
                </a:effectLst>
                <a:latin typeface="Arial" charset="0"/>
                <a:ea typeface="ＭＳ Ｐゴシック" charset="0"/>
                <a:cs typeface="ＭＳ Ｐゴシック" charset="0"/>
              </a:rPr>
              <a:t> </a:t>
            </a:r>
            <a:r>
              <a:rPr lang="fr-FR" sz="3200" b="1" dirty="0" err="1" smtClean="0">
                <a:solidFill>
                  <a:srgbClr val="FFFFFF"/>
                </a:solidFill>
                <a:effectLst>
                  <a:glow rad="127000">
                    <a:srgbClr val="000000"/>
                  </a:glow>
                </a:effectLst>
                <a:latin typeface="Arial" charset="0"/>
                <a:ea typeface="ＭＳ Ｐゴシック" charset="0"/>
                <a:cs typeface="ＭＳ Ｐゴシック" charset="0"/>
              </a:rPr>
              <a:t>થાય</a:t>
            </a:r>
            <a:r>
              <a:rPr lang="fr-FR" sz="3200" b="1" dirty="0" smtClean="0">
                <a:solidFill>
                  <a:srgbClr val="FFFFFF"/>
                </a:solidFill>
                <a:effectLst>
                  <a:glow rad="127000">
                    <a:srgbClr val="000000"/>
                  </a:glow>
                </a:effectLst>
                <a:latin typeface="Arial" charset="0"/>
                <a:ea typeface="ＭＳ Ｐゴシック" charset="0"/>
                <a:cs typeface="ＭＳ Ｐゴシック" charset="0"/>
              </a:rPr>
              <a:t> ?</a:t>
            </a:r>
            <a:r>
              <a:rPr lang="en-US" sz="3200" b="1" dirty="0">
                <a:solidFill>
                  <a:srgbClr val="FFFFFF"/>
                </a:solidFill>
                <a:effectLst>
                  <a:glow rad="127000">
                    <a:srgbClr val="000000"/>
                  </a:glow>
                </a:effectLst>
                <a:latin typeface="Arial" charset="0"/>
                <a:ea typeface="ＭＳ Ｐゴシック" charset="0"/>
                <a:cs typeface="ＭＳ Ｐゴシック" charset="0"/>
              </a:rPr>
              <a:t> </a:t>
            </a:r>
            <a:r>
              <a:rPr lang="en-US" sz="3200" b="1" dirty="0" smtClean="0">
                <a:solidFill>
                  <a:srgbClr val="FFFFFF"/>
                </a:solidFill>
                <a:effectLst>
                  <a:glow rad="127000">
                    <a:srgbClr val="000000"/>
                  </a:glow>
                </a:effectLst>
                <a:latin typeface="Arial" charset="0"/>
                <a:ea typeface="ＭＳ Ｐゴシック" charset="0"/>
                <a:cs typeface="ＭＳ Ｐゴシック" charset="0"/>
              </a:rPr>
              <a:t>" </a:t>
            </a:r>
            <a:r>
              <a:rPr lang="fr-FR" sz="3200" b="1" dirty="0" smtClean="0">
                <a:solidFill>
                  <a:srgbClr val="FFFFFF"/>
                </a:solidFill>
                <a:effectLst>
                  <a:glow rad="127000">
                    <a:srgbClr val="000000"/>
                  </a:glow>
                </a:effectLst>
                <a:latin typeface="Arial" charset="0"/>
                <a:ea typeface="ＭＳ Ｐゴシック" charset="0"/>
                <a:cs typeface="ＭＳ Ｐゴシック" charset="0"/>
              </a:rPr>
              <a:t>  </a:t>
            </a:r>
            <a:endParaRPr lang="en-US" sz="3200" b="1" dirty="0">
              <a:solidFill>
                <a:srgbClr val="FFFFFF"/>
              </a:solidFill>
              <a:effectLst>
                <a:glow rad="127000">
                  <a:srgbClr val="000000"/>
                </a:glow>
              </a:effectLst>
              <a:latin typeface="Arial" charset="0"/>
              <a:ea typeface="ＭＳ Ｐゴシック" charset="0"/>
              <a:cs typeface="ＭＳ Ｐゴシック" charset="0"/>
            </a:endParaRPr>
          </a:p>
        </p:txBody>
      </p:sp>
      <p:pic>
        <p:nvPicPr>
          <p:cNvPr id="13005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55976" y="1268760"/>
            <a:ext cx="4702299" cy="4752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30051"/>
                                        </p:tgtEl>
                                        <p:attrNameLst>
                                          <p:attrName>style.visibility</p:attrName>
                                        </p:attrNameLst>
                                      </p:cBhvr>
                                      <p:to>
                                        <p:strVal val="visible"/>
                                      </p:to>
                                    </p:set>
                                    <p:animEffect transition="in" filter="fade">
                                      <p:cBhvr>
                                        <p:cTn id="13" dur="1000"/>
                                        <p:tgtEl>
                                          <p:spTgt spid="130051"/>
                                        </p:tgtEl>
                                      </p:cBhvr>
                                    </p:animEffect>
                                    <p:anim calcmode="lin" valueType="num">
                                      <p:cBhvr>
                                        <p:cTn id="14" dur="1000" fill="hold"/>
                                        <p:tgtEl>
                                          <p:spTgt spid="130051"/>
                                        </p:tgtEl>
                                        <p:attrNameLst>
                                          <p:attrName>ppt_x</p:attrName>
                                        </p:attrNameLst>
                                      </p:cBhvr>
                                      <p:tavLst>
                                        <p:tav tm="0">
                                          <p:val>
                                            <p:strVal val="#ppt_x"/>
                                          </p:val>
                                        </p:tav>
                                        <p:tav tm="100000">
                                          <p:val>
                                            <p:strVal val="#ppt_x"/>
                                          </p:val>
                                        </p:tav>
                                      </p:tavLst>
                                    </p:anim>
                                    <p:anim calcmode="lin" valueType="num">
                                      <p:cBhvr>
                                        <p:cTn id="15" dur="1000" fill="hold"/>
                                        <p:tgtEl>
                                          <p:spTgt spid="1300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414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25" y="-19919"/>
            <a:ext cx="9191625" cy="674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7" name="Picture 2"/>
          <p:cNvSpPr>
            <a:spLocks noChangeAspect="1"/>
          </p:cNvSpPr>
          <p:nvPr/>
        </p:nvSpPr>
        <p:spPr bwMode="auto">
          <a:xfrm>
            <a:off x="0" y="85090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endParaRPr lang="en-US" altLang="en-US">
              <a:solidFill>
                <a:srgbClr val="000000"/>
              </a:solidFill>
            </a:endParaRPr>
          </a:p>
        </p:txBody>
      </p:sp>
      <p:sp>
        <p:nvSpPr>
          <p:cNvPr id="134148" name="Oval Callout 2"/>
          <p:cNvSpPr>
            <a:spLocks noChangeArrowheads="1"/>
          </p:cNvSpPr>
          <p:nvPr/>
        </p:nvSpPr>
        <p:spPr bwMode="auto">
          <a:xfrm>
            <a:off x="3492500" y="-315913"/>
            <a:ext cx="3240088" cy="1512888"/>
          </a:xfrm>
          <a:prstGeom prst="wedgeEllipseCallout">
            <a:avLst>
              <a:gd name="adj1" fmla="val 7551"/>
              <a:gd name="adj2" fmla="val 71579"/>
            </a:avLst>
          </a:prstGeom>
          <a:solidFill>
            <a:schemeClr val="bg1"/>
          </a:solidFill>
          <a:ln w="9525">
            <a:solidFill>
              <a:schemeClr val="tx1"/>
            </a:solidFill>
            <a:round/>
            <a:headEnd/>
            <a:tailEnd type="stealth" w="lg" len="lg"/>
          </a:ln>
        </p:spPr>
        <p:txBody>
          <a:bodyPr lIns="90000" tIns="46800" rIns="90000" bIns="46800">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l"/>
            <a:endParaRPr lang="en-US" altLang="en-US">
              <a:solidFill>
                <a:srgbClr val="000000"/>
              </a:solidFill>
              <a:latin typeface="Comic Sans MS" panose="030F0702030302020204" pitchFamily="66" charset="0"/>
            </a:endParaRPr>
          </a:p>
        </p:txBody>
      </p:sp>
      <p:sp>
        <p:nvSpPr>
          <p:cNvPr id="134149" name="Rectangle 2"/>
          <p:cNvSpPr>
            <a:spLocks noGrp="1" noChangeArrowheads="1"/>
          </p:cNvSpPr>
          <p:nvPr>
            <p:ph type="ctrTitle"/>
          </p:nvPr>
        </p:nvSpPr>
        <p:spPr>
          <a:xfrm>
            <a:off x="3059113" y="44450"/>
            <a:ext cx="4176712" cy="863600"/>
          </a:xfrm>
        </p:spPr>
        <p:txBody>
          <a:bodyPr/>
          <a:lstStyle/>
          <a:p>
            <a:r>
              <a:rPr lang="en-US" altLang="en-US" sz="3200" b="1" dirty="0" smtClean="0">
                <a:solidFill>
                  <a:srgbClr val="000000"/>
                </a:solidFill>
                <a:latin typeface="Arial" panose="020B0604020202020204" pitchFamily="34" charset="0"/>
              </a:rPr>
              <a:t>Moses, stop it!</a:t>
            </a: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113"/>
            <a:ext cx="8745538" cy="686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5724128" y="2132856"/>
            <a:ext cx="3392630" cy="4535785"/>
          </a:xfrm>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lgn="l">
              <a:defRPr/>
            </a:pPr>
            <a:r>
              <a:rPr lang="en-US" b="1" dirty="0" err="1" smtClean="0">
                <a:effectLst>
                  <a:glow rad="127000">
                    <a:schemeClr val="tx1"/>
                  </a:glow>
                </a:effectLst>
                <a:latin typeface="Arial" charset="0"/>
                <a:ea typeface="ＭＳ Ｐゴシック" charset="0"/>
                <a:cs typeface="ＭＳ Ｐゴシック" charset="0"/>
              </a:rPr>
              <a:t>Garbonzo</a:t>
            </a:r>
            <a:r>
              <a:rPr lang="en-US" b="1" dirty="0" smtClean="0">
                <a:effectLst>
                  <a:glow rad="127000">
                    <a:schemeClr val="tx1"/>
                  </a:glow>
                </a:effectLst>
                <a:latin typeface="Arial" charset="0"/>
                <a:ea typeface="ＭＳ Ｐゴシック" charset="0"/>
                <a:cs typeface="ＭＳ Ｐゴシック" charset="0"/>
              </a:rPr>
              <a:t> the Clown</a:t>
            </a:r>
            <a:br>
              <a:rPr lang="en-US" b="1" dirty="0" smtClean="0">
                <a:effectLst>
                  <a:glow rad="127000">
                    <a:schemeClr val="tx1"/>
                  </a:glow>
                </a:effectLst>
                <a:latin typeface="Arial" charset="0"/>
                <a:ea typeface="ＭＳ Ｐゴシック" charset="0"/>
                <a:cs typeface="ＭＳ Ｐゴシック" charset="0"/>
              </a:rPr>
            </a:br>
            <a:r>
              <a:rPr lang="en-US" b="1" dirty="0" smtClean="0">
                <a:effectLst>
                  <a:glow rad="127000">
                    <a:schemeClr val="tx1"/>
                  </a:glow>
                </a:effectLst>
                <a:latin typeface="Arial" charset="0"/>
                <a:ea typeface="ＭＳ Ｐゴシック" charset="0"/>
                <a:cs typeface="ＭＳ Ｐゴシック" charset="0"/>
              </a:rPr>
              <a:t/>
            </a:r>
            <a:br>
              <a:rPr lang="en-US" b="1" dirty="0" smtClean="0">
                <a:effectLst>
                  <a:glow rad="127000">
                    <a:schemeClr val="tx1"/>
                  </a:glow>
                </a:effectLst>
                <a:latin typeface="Arial" charset="0"/>
                <a:ea typeface="ＭＳ Ｐゴシック" charset="0"/>
                <a:cs typeface="ＭＳ Ｐゴシック" charset="0"/>
              </a:rPr>
            </a:br>
            <a:r>
              <a:rPr lang="en-US" b="1" dirty="0" err="1" smtClean="0">
                <a:effectLst>
                  <a:glow rad="127000">
                    <a:schemeClr val="tx1"/>
                  </a:glow>
                </a:effectLst>
                <a:latin typeface="Arial" charset="0"/>
                <a:ea typeface="ＭＳ Ｐゴシック" charset="0"/>
                <a:cs typeface="ＭＳ Ｐゴシック" charset="0"/>
              </a:rPr>
              <a:t>ગારબોન્ઝો</a:t>
            </a:r>
            <a:r>
              <a:rPr lang="en-US" b="1" dirty="0" smtClean="0">
                <a:effectLst>
                  <a:glow rad="127000">
                    <a:schemeClr val="tx1"/>
                  </a:glow>
                </a:effectLst>
                <a:latin typeface="Arial" charset="0"/>
                <a:ea typeface="ＭＳ Ｐゴシック" charset="0"/>
                <a:cs typeface="ＭＳ Ｐゴシック" charset="0"/>
              </a:rPr>
              <a:t/>
            </a:r>
            <a:br>
              <a:rPr lang="en-US" b="1" dirty="0" smtClean="0">
                <a:effectLst>
                  <a:glow rad="127000">
                    <a:schemeClr val="tx1"/>
                  </a:glow>
                </a:effectLst>
                <a:latin typeface="Arial" charset="0"/>
                <a:ea typeface="ＭＳ Ｐゴシック" charset="0"/>
                <a:cs typeface="ＭＳ Ｐゴシック" charset="0"/>
              </a:rPr>
            </a:br>
            <a:r>
              <a:rPr lang="en-US" b="1" dirty="0" err="1" smtClean="0">
                <a:effectLst>
                  <a:glow rad="127000">
                    <a:schemeClr val="tx1"/>
                  </a:glow>
                </a:effectLst>
                <a:latin typeface="Arial" charset="0"/>
                <a:ea typeface="ＭＳ Ｐゴシック" charset="0"/>
                <a:cs typeface="ＭＳ Ｐゴシック" charset="0"/>
              </a:rPr>
              <a:t>ક્લાઉન</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મશ્કરો</a:t>
            </a:r>
            <a:r>
              <a:rPr lang="en-US" b="1" dirty="0" smtClean="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925" y="333375"/>
            <a:ext cx="9131300" cy="652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79388" y="333375"/>
            <a:ext cx="8980487" cy="1295400"/>
          </a:xfrm>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622300" indent="-622300" algn="l">
              <a:defRPr/>
            </a:pPr>
            <a:r>
              <a:rPr lang="en-US" b="1" dirty="0">
                <a:effectLst>
                  <a:glow rad="127000">
                    <a:schemeClr val="tx1"/>
                  </a:glow>
                </a:effectLst>
                <a:latin typeface="Arial" charset="0"/>
                <a:ea typeface="ＭＳ Ｐゴシック" charset="0"/>
                <a:cs typeface="ＭＳ Ｐゴシック" charset="0"/>
              </a:rPr>
              <a:t>Solomon tried </a:t>
            </a:r>
            <a:r>
              <a:rPr lang="en-US" b="1" dirty="0">
                <a:solidFill>
                  <a:srgbClr val="FF0000"/>
                </a:solidFill>
                <a:effectLst>
                  <a:glow rad="127000">
                    <a:schemeClr val="tx1"/>
                  </a:glow>
                </a:effectLst>
                <a:latin typeface="Arial" charset="0"/>
                <a:ea typeface="ＭＳ Ｐゴシック" charset="0"/>
                <a:cs typeface="ＭＳ Ｐゴシック" charset="0"/>
              </a:rPr>
              <a:t>pleasure in wine </a:t>
            </a:r>
          </a:p>
        </p:txBody>
      </p:sp>
      <p:sp>
        <p:nvSpPr>
          <p:cNvPr id="6" name="Rectangle 2"/>
          <p:cNvSpPr txBox="1">
            <a:spLocks noChangeArrowheads="1"/>
          </p:cNvSpPr>
          <p:nvPr/>
        </p:nvSpPr>
        <p:spPr bwMode="auto">
          <a:xfrm>
            <a:off x="504056" y="2636912"/>
            <a:ext cx="8639944" cy="39604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4000" b="1" dirty="0" smtClean="0">
                <a:solidFill>
                  <a:srgbClr val="FFFFFF"/>
                </a:solidFill>
                <a:effectLst>
                  <a:glow rad="127000">
                    <a:srgbClr val="000000"/>
                  </a:glow>
                </a:effectLst>
                <a:latin typeface="Arial" charset="0"/>
                <a:ea typeface="ＭＳ Ｐゴシック" charset="0"/>
                <a:cs typeface="ＭＳ Ｐゴシック" charset="0"/>
              </a:rPr>
              <a:t>"After </a:t>
            </a:r>
            <a:r>
              <a:rPr lang="en-US" sz="4000" b="1" dirty="0">
                <a:solidFill>
                  <a:srgbClr val="FFFFFF"/>
                </a:solidFill>
                <a:effectLst>
                  <a:glow rad="127000">
                    <a:srgbClr val="000000"/>
                  </a:glow>
                </a:effectLst>
                <a:latin typeface="Arial" charset="0"/>
                <a:ea typeface="ＭＳ Ｐゴシック" charset="0"/>
                <a:cs typeface="ＭＳ Ｐゴシック" charset="0"/>
              </a:rPr>
              <a:t>much thought, I decided to cheer myself with wine</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(2:3a) </a:t>
            </a:r>
          </a:p>
          <a:p>
            <a:pPr algn="l">
              <a:defRPr/>
            </a:pPr>
            <a:endParaRPr lang="en-US" sz="4000" b="1" dirty="0">
              <a:solidFill>
                <a:srgbClr val="FFFFFF"/>
              </a:solidFill>
              <a:effectLst>
                <a:glow rad="127000">
                  <a:srgbClr val="000000"/>
                </a:glow>
              </a:effectLst>
              <a:latin typeface="Arial" charset="0"/>
              <a:ea typeface="ＭＳ Ｐゴシック" charset="0"/>
              <a:cs typeface="ＭＳ Ｐゴシック" charset="0"/>
            </a:endParaRPr>
          </a:p>
          <a:p>
            <a:pPr algn="l">
              <a:defRPr/>
            </a:pPr>
            <a:r>
              <a:rPr lang="en-US" sz="4000" b="1" dirty="0" smtClean="0">
                <a:solidFill>
                  <a:srgbClr val="FFFFFF"/>
                </a:solidFill>
                <a:effectLst>
                  <a:glow rad="127000">
                    <a:srgbClr val="000000"/>
                  </a:glow>
                </a:effectLst>
                <a:latin typeface="Arial" charset="0"/>
                <a:ea typeface="ＭＳ Ｐゴシック" charset="0"/>
                <a:cs typeface="ＭＳ Ｐゴシック" charset="0"/>
              </a:rPr>
              <a:t>"</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મેં</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મારા</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અંતઃકરણમાં</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ખોળ</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કરી</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કે</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હું</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મારા</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દેહને</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દ્રાક્ષારસથી</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મગ્ન</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કરું</a:t>
            </a:r>
            <a:r>
              <a:rPr lang="en-US" sz="4000" b="1" dirty="0" smtClean="0">
                <a:solidFill>
                  <a:srgbClr val="FFFFFF"/>
                </a:solidFill>
                <a:effectLst>
                  <a:glow rad="127000">
                    <a:srgbClr val="000000"/>
                  </a:glow>
                </a:effectLst>
                <a:latin typeface="Arial" charset="0"/>
                <a:ea typeface="ＭＳ Ｐゴシック" charset="0"/>
                <a:cs typeface="ＭＳ Ｐゴシック" charset="0"/>
              </a:rPr>
              <a:t>."</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295400"/>
          </a:xfrm>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622300" indent="-622300">
              <a:defRPr/>
            </a:pPr>
            <a:r>
              <a:rPr lang="en-US" sz="4000" b="1" dirty="0" smtClean="0">
                <a:effectLst>
                  <a:glow rad="127000">
                    <a:schemeClr val="tx1"/>
                  </a:glow>
                </a:effectLst>
                <a:latin typeface="Arial" charset="0"/>
                <a:ea typeface="ＭＳ Ｐゴシック" charset="0"/>
                <a:cs typeface="ＭＳ Ｐゴシック" charset="0"/>
              </a:rPr>
              <a:t>The secret to enjoying a good wine:</a:t>
            </a:r>
            <a:endParaRPr lang="en-US" sz="40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3131840" y="1628800"/>
            <a:ext cx="6012160" cy="12954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622300" indent="-622300" algn="l">
              <a:defRPr/>
            </a:pPr>
            <a:r>
              <a:rPr lang="en-US" sz="4000" b="1" dirty="0" smtClean="0">
                <a:effectLst>
                  <a:glow rad="127000">
                    <a:schemeClr val="tx1"/>
                  </a:glow>
                </a:effectLst>
                <a:latin typeface="Arial" charset="0"/>
                <a:ea typeface="ＭＳ Ｐゴシック" charset="0"/>
                <a:cs typeface="ＭＳ Ｐゴシック" charset="0"/>
              </a:rPr>
              <a:t>1. Open the bottle to allow it to breathe.</a:t>
            </a:r>
            <a:endParaRPr lang="en-US" sz="40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3131840" y="3573016"/>
            <a:ext cx="6012160" cy="237626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622300" indent="-622300" algn="l">
              <a:defRPr/>
            </a:pPr>
            <a:r>
              <a:rPr lang="en-US" sz="4000" b="1" dirty="0" smtClean="0">
                <a:effectLst>
                  <a:glow rad="127000">
                    <a:schemeClr val="tx1"/>
                  </a:glow>
                </a:effectLst>
                <a:latin typeface="Arial" charset="0"/>
                <a:ea typeface="ＭＳ Ｐゴシック" charset="0"/>
                <a:cs typeface="ＭＳ Ｐゴシック" charset="0"/>
              </a:rPr>
              <a:t>2.	If it does not look like it</a:t>
            </a:r>
            <a:r>
              <a:rPr lang="fr-FR" sz="4000" b="1" dirty="0" smtClean="0">
                <a:effectLst>
                  <a:glow rad="127000">
                    <a:schemeClr val="tx1"/>
                  </a:glow>
                </a:effectLst>
                <a:latin typeface="Arial" charset="0"/>
                <a:ea typeface="ＭＳ Ｐゴシック" charset="0"/>
                <a:cs typeface="ＭＳ Ｐゴシック" charset="0"/>
              </a:rPr>
              <a:t>'</a:t>
            </a:r>
            <a:r>
              <a:rPr lang="en-US" sz="4000" b="1" dirty="0" smtClean="0">
                <a:effectLst>
                  <a:glow rad="127000">
                    <a:schemeClr val="tx1"/>
                  </a:glow>
                </a:effectLst>
                <a:latin typeface="Arial" charset="0"/>
                <a:ea typeface="ＭＳ Ｐゴシック" charset="0"/>
                <a:cs typeface="ＭＳ Ｐゴシック" charset="0"/>
              </a:rPr>
              <a:t>s breathing, give it mouth-to-mouth.</a:t>
            </a:r>
            <a:endParaRPr lang="en-US" sz="4000" b="1" dirty="0">
              <a:effectLst>
                <a:glow rad="127000">
                  <a:schemeClr val="tx1"/>
                </a:glow>
              </a:effectLst>
              <a:latin typeface="Arial" charset="0"/>
              <a:ea typeface="ＭＳ Ｐゴシック" charset="0"/>
              <a:cs typeface="ＭＳ Ｐゴシック" charset="0"/>
            </a:endParaRPr>
          </a:p>
        </p:txBody>
      </p:sp>
      <p:pic>
        <p:nvPicPr>
          <p:cNvPr id="14438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4213" y="1341438"/>
            <a:ext cx="2016125"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79388" y="333375"/>
            <a:ext cx="8980487" cy="1295400"/>
          </a:xfrm>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622300" indent="-622300" algn="l">
              <a:defRPr/>
            </a:pPr>
            <a:r>
              <a:rPr lang="en-US" b="1" dirty="0">
                <a:effectLst>
                  <a:glow rad="127000">
                    <a:schemeClr val="tx1"/>
                  </a:glow>
                </a:effectLst>
                <a:latin typeface="Arial" charset="0"/>
                <a:ea typeface="ＭＳ Ｐゴシック" charset="0"/>
                <a:cs typeface="ＭＳ Ｐゴシック" charset="0"/>
              </a:rPr>
              <a:t>Solomon tried pleasure in wine (2:</a:t>
            </a:r>
            <a:r>
              <a:rPr lang="en-US" b="1" dirty="0" smtClean="0">
                <a:effectLst>
                  <a:glow rad="127000">
                    <a:schemeClr val="tx1"/>
                  </a:glow>
                </a:effectLst>
                <a:latin typeface="Arial" charset="0"/>
                <a:ea typeface="ＭＳ Ｐゴシック" charset="0"/>
                <a:cs typeface="ＭＳ Ｐゴシック" charset="0"/>
              </a:rPr>
              <a:t>3a </a:t>
            </a:r>
            <a:r>
              <a:rPr lang="en-US" sz="4000" b="1" dirty="0" smtClean="0">
                <a:effectLst>
                  <a:glow rad="127000">
                    <a:schemeClr val="tx1"/>
                  </a:glow>
                </a:effectLst>
                <a:latin typeface="Arial" charset="0"/>
                <a:ea typeface="ＭＳ Ｐゴシック" charset="0"/>
                <a:cs typeface="ＭＳ Ｐゴシック" charset="0"/>
              </a:rPr>
              <a:t>NLT</a:t>
            </a:r>
            <a:r>
              <a:rPr lang="en-US" b="1" dirty="0" smtClean="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pic>
        <p:nvPicPr>
          <p:cNvPr id="146434" name="Picture 1" descr="mime-attachment-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13" y="-100013"/>
            <a:ext cx="9401176" cy="706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5" name="Rectangle 2"/>
          <p:cNvSpPr txBox="1">
            <a:spLocks noChangeArrowheads="1"/>
          </p:cNvSpPr>
          <p:nvPr/>
        </p:nvSpPr>
        <p:spPr bwMode="auto">
          <a:xfrm>
            <a:off x="539750" y="908050"/>
            <a:ext cx="8188325" cy="4824413"/>
          </a:xfrm>
          <a:prstGeom prst="rect">
            <a:avLst/>
          </a:prstGeom>
          <a:solidFill>
            <a:srgbClr val="0B0B3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l"/>
            <a:r>
              <a:rPr lang="en-US" altLang="en-US" sz="7200" b="1" dirty="0">
                <a:solidFill>
                  <a:schemeClr val="bg1"/>
                </a:solidFill>
                <a:latin typeface="Times" panose="02020603050405020304" pitchFamily="18" charset="0"/>
              </a:rPr>
              <a:t>Wine a little. </a:t>
            </a:r>
            <a:br>
              <a:rPr lang="en-US" altLang="en-US" sz="7200" b="1" dirty="0">
                <a:solidFill>
                  <a:schemeClr val="bg1"/>
                </a:solidFill>
                <a:latin typeface="Times" panose="02020603050405020304" pitchFamily="18" charset="0"/>
              </a:rPr>
            </a:br>
            <a:r>
              <a:rPr lang="en-US" altLang="en-US" sz="7200" b="1" dirty="0" smtClean="0">
                <a:solidFill>
                  <a:schemeClr val="bg1"/>
                </a:solidFill>
                <a:latin typeface="Times" panose="02020603050405020304" pitchFamily="18" charset="0"/>
              </a:rPr>
              <a:t>It</a:t>
            </a:r>
            <a:r>
              <a:rPr lang="fr-FR" altLang="en-US" sz="7200" b="1" dirty="0" smtClean="0">
                <a:solidFill>
                  <a:schemeClr val="bg1"/>
                </a:solidFill>
                <a:latin typeface="Times" panose="02020603050405020304" pitchFamily="18" charset="0"/>
              </a:rPr>
              <a:t>'</a:t>
            </a:r>
            <a:r>
              <a:rPr lang="en-US" altLang="en-US" sz="7200" b="1" dirty="0" err="1" smtClean="0">
                <a:solidFill>
                  <a:schemeClr val="bg1"/>
                </a:solidFill>
                <a:latin typeface="Times" panose="02020603050405020304" pitchFamily="18" charset="0"/>
              </a:rPr>
              <a:t>ll</a:t>
            </a:r>
            <a:r>
              <a:rPr lang="en-US" altLang="en-US" sz="7200" b="1" dirty="0" smtClean="0">
                <a:solidFill>
                  <a:schemeClr val="bg1"/>
                </a:solidFill>
                <a:latin typeface="Times" panose="02020603050405020304" pitchFamily="18" charset="0"/>
              </a:rPr>
              <a:t> </a:t>
            </a:r>
            <a:r>
              <a:rPr lang="en-US" altLang="en-US" sz="7200" b="1" dirty="0">
                <a:solidFill>
                  <a:schemeClr val="bg1"/>
                </a:solidFill>
                <a:latin typeface="Times" panose="02020603050405020304" pitchFamily="18" charset="0"/>
              </a:rPr>
              <a:t>make </a:t>
            </a:r>
            <a:br>
              <a:rPr lang="en-US" altLang="en-US" sz="7200" b="1" dirty="0">
                <a:solidFill>
                  <a:schemeClr val="bg1"/>
                </a:solidFill>
                <a:latin typeface="Times" panose="02020603050405020304" pitchFamily="18" charset="0"/>
              </a:rPr>
            </a:br>
            <a:r>
              <a:rPr lang="en-US" altLang="en-US" sz="7200" b="1" dirty="0">
                <a:solidFill>
                  <a:schemeClr val="bg1"/>
                </a:solidFill>
                <a:latin typeface="Times" panose="02020603050405020304" pitchFamily="18" charset="0"/>
              </a:rPr>
              <a:t>you feel better.</a:t>
            </a:r>
          </a:p>
        </p:txBody>
      </p:sp>
      <p:pic>
        <p:nvPicPr>
          <p:cNvPr id="14643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11863" y="1412875"/>
            <a:ext cx="2430462" cy="22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59875" cy="1628775"/>
          </a:xfrm>
          <a:solidFill>
            <a:srgbClr val="800000"/>
          </a:solidFill>
          <a:effectLst>
            <a:outerShdw blurRad="63500" dist="35921" dir="2700000" algn="ctr" rotWithShape="0">
              <a:schemeClr val="tx2">
                <a:alpha val="74997"/>
              </a:schemeClr>
            </a:outerShdw>
          </a:effectLst>
        </p:spPr>
        <p:txBody>
          <a:bodyPr/>
          <a:lstStyle/>
          <a:p>
            <a:pPr>
              <a:defRPr/>
            </a:pPr>
            <a:r>
              <a:rPr lang="en-US" b="1" kern="1200" dirty="0">
                <a:latin typeface="Arial" charset="0"/>
                <a:ea typeface="ＭＳ Ｐゴシック" charset="0"/>
                <a:cs typeface="ＭＳ Ｐゴシック" charset="0"/>
              </a:rPr>
              <a:t>People</a:t>
            </a:r>
            <a:r>
              <a:rPr lang="en-US" b="1" dirty="0" smtClean="0">
                <a:latin typeface="Arial" charset="0"/>
                <a:ea typeface="ＭＳ Ｐゴシック" charset="0"/>
                <a:cs typeface="ＭＳ Ｐゴシック" charset="0"/>
              </a:rPr>
              <a:t> say that drinking milk </a:t>
            </a:r>
            <a:r>
              <a:rPr lang="en-US" b="1" kern="1200" dirty="0">
                <a:latin typeface="Arial" charset="0"/>
                <a:ea typeface="ＭＳ Ｐゴシック" charset="0"/>
                <a:cs typeface="ＭＳ Ｐゴシック" charset="0"/>
              </a:rPr>
              <a:t>makes</a:t>
            </a:r>
            <a:r>
              <a:rPr lang="en-US" b="1" dirty="0" smtClean="0">
                <a:latin typeface="Arial" charset="0"/>
                <a:ea typeface="ＭＳ Ｐゴシック" charset="0"/>
                <a:cs typeface="ＭＳ Ｐゴシック" charset="0"/>
              </a:rPr>
              <a:t> you stronger.</a:t>
            </a:r>
            <a:endParaRPr lang="en-US" b="1" dirty="0">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2133600"/>
            <a:ext cx="91440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r>
              <a:rPr lang="en-US" altLang="en-US" sz="4400" b="1" dirty="0">
                <a:solidFill>
                  <a:srgbClr val="800000"/>
                </a:solidFill>
                <a:latin typeface="Arial" panose="020B0604020202020204" pitchFamily="34" charset="0"/>
              </a:rPr>
              <a:t>Drink 5 glasses of milk </a:t>
            </a:r>
            <a:br>
              <a:rPr lang="en-US" altLang="en-US" sz="4400" b="1" dirty="0">
                <a:solidFill>
                  <a:srgbClr val="800000"/>
                </a:solidFill>
                <a:latin typeface="Arial" panose="020B0604020202020204" pitchFamily="34" charset="0"/>
              </a:rPr>
            </a:br>
            <a:r>
              <a:rPr lang="en-US" altLang="en-US" sz="4400" b="1" dirty="0">
                <a:solidFill>
                  <a:srgbClr val="800000"/>
                </a:solidFill>
                <a:latin typeface="Arial" panose="020B0604020202020204" pitchFamily="34" charset="0"/>
              </a:rPr>
              <a:t>and try to move a wall.  </a:t>
            </a:r>
            <a:br>
              <a:rPr lang="en-US" altLang="en-US" sz="4400" b="1" dirty="0">
                <a:solidFill>
                  <a:srgbClr val="800000"/>
                </a:solidFill>
                <a:latin typeface="Arial" panose="020B0604020202020204" pitchFamily="34" charset="0"/>
              </a:rPr>
            </a:br>
            <a:r>
              <a:rPr lang="en-US" altLang="en-US" sz="4400" b="1" dirty="0" smtClean="0">
                <a:solidFill>
                  <a:srgbClr val="800000"/>
                </a:solidFill>
                <a:latin typeface="Arial" panose="020B0604020202020204" pitchFamily="34" charset="0"/>
              </a:rPr>
              <a:t>Can</a:t>
            </a:r>
            <a:r>
              <a:rPr lang="fr-FR" altLang="en-US" sz="4400" b="1" dirty="0" smtClean="0">
                <a:solidFill>
                  <a:srgbClr val="800000"/>
                </a:solidFill>
                <a:latin typeface="Arial" panose="020B0604020202020204" pitchFamily="34" charset="0"/>
              </a:rPr>
              <a:t>'</a:t>
            </a:r>
            <a:r>
              <a:rPr lang="en-US" altLang="en-US" sz="4400" b="1" dirty="0" smtClean="0">
                <a:solidFill>
                  <a:srgbClr val="800000"/>
                </a:solidFill>
                <a:latin typeface="Arial" panose="020B0604020202020204" pitchFamily="34" charset="0"/>
              </a:rPr>
              <a:t>t</a:t>
            </a:r>
            <a:r>
              <a:rPr lang="en-US" altLang="en-US" sz="4400" b="1" dirty="0">
                <a:solidFill>
                  <a:srgbClr val="800000"/>
                </a:solidFill>
                <a:latin typeface="Arial" panose="020B0604020202020204" pitchFamily="34" charset="0"/>
              </a:rPr>
              <a:t>?</a:t>
            </a:r>
          </a:p>
        </p:txBody>
      </p:sp>
      <p:sp>
        <p:nvSpPr>
          <p:cNvPr id="5" name="Rectangle 2"/>
          <p:cNvSpPr txBox="1">
            <a:spLocks noChangeArrowheads="1"/>
          </p:cNvSpPr>
          <p:nvPr/>
        </p:nvSpPr>
        <p:spPr bwMode="auto">
          <a:xfrm>
            <a:off x="-4763" y="4427538"/>
            <a:ext cx="9167813" cy="2457450"/>
          </a:xfrm>
          <a:prstGeom prst="rect">
            <a:avLst/>
          </a:prstGeom>
          <a:solidFill>
            <a:srgbClr val="800000"/>
          </a:solidFill>
          <a:ln>
            <a:noFill/>
          </a:ln>
          <a:effectLst>
            <a:outerShdw dist="35921" dir="2700000" algn="ctr" rotWithShape="0">
              <a:schemeClr val="tx2">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latin typeface="Arial" charset="0"/>
                <a:ea typeface="ＭＳ Ｐゴシック" charset="0"/>
                <a:cs typeface="ＭＳ Ｐゴシック" charset="0"/>
              </a:rPr>
              <a:t>Now drink 5 glasses of wine. </a:t>
            </a:r>
            <a:br>
              <a:rPr lang="en-US" b="1" dirty="0" smtClean="0">
                <a:latin typeface="Arial" charset="0"/>
                <a:ea typeface="ＭＳ Ｐゴシック" charset="0"/>
                <a:cs typeface="ＭＳ Ｐゴシック" charset="0"/>
              </a:rPr>
            </a:br>
            <a:r>
              <a:rPr lang="en-US" b="1" dirty="0" smtClean="0">
                <a:latin typeface="Arial" charset="0"/>
                <a:ea typeface="ＭＳ Ｐゴシック" charset="0"/>
                <a:cs typeface="ＭＳ Ｐゴシック" charset="0"/>
              </a:rPr>
              <a:t>The wall moves all by itself!</a:t>
            </a:r>
            <a:endParaRPr lang="en-US" b="1" dirty="0">
              <a:latin typeface="Arial" charset="0"/>
              <a:ea typeface="ＭＳ Ｐゴシック" charset="0"/>
              <a:cs typeface="ＭＳ Ｐゴシック"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3700" y="431800"/>
            <a:ext cx="8356600" cy="598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4796953"/>
            <a:ext cx="9144000" cy="1296343"/>
          </a:xfrm>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defRPr/>
            </a:pPr>
            <a:r>
              <a:rPr lang="en-US" b="1" dirty="0">
                <a:effectLst>
                  <a:glow rad="127000">
                    <a:schemeClr val="tx1"/>
                  </a:glow>
                </a:effectLst>
                <a:latin typeface="Arial" charset="0"/>
                <a:ea typeface="ＭＳ Ｐゴシック" charset="0"/>
                <a:cs typeface="ＭＳ Ｐゴシック" charset="0"/>
              </a:rPr>
              <a:t>H-4 Hercules 2</a:t>
            </a:r>
          </a:p>
        </p:txBody>
      </p:sp>
      <p:pic>
        <p:nvPicPr>
          <p:cNvPr id="86019"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0825" y="115888"/>
            <a:ext cx="3175000"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60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86017"/>
                                        </p:tgtEl>
                                        <p:attrNameLst>
                                          <p:attrName>style.visibility</p:attrName>
                                        </p:attrNameLst>
                                      </p:cBhvr>
                                      <p:to>
                                        <p:strVal val="visible"/>
                                      </p:to>
                                    </p:set>
                                    <p:anim calcmode="lin" valueType="num">
                                      <p:cBhvr additive="base">
                                        <p:cTn id="11" dur="500" fill="hold"/>
                                        <p:tgtEl>
                                          <p:spTgt spid="86017"/>
                                        </p:tgtEl>
                                        <p:attrNameLst>
                                          <p:attrName>ppt_x</p:attrName>
                                        </p:attrNameLst>
                                      </p:cBhvr>
                                      <p:tavLst>
                                        <p:tav tm="0">
                                          <p:val>
                                            <p:strVal val="#ppt_x"/>
                                          </p:val>
                                        </p:tav>
                                        <p:tav tm="100000">
                                          <p:val>
                                            <p:strVal val="#ppt_x"/>
                                          </p:val>
                                        </p:tav>
                                      </p:tavLst>
                                    </p:anim>
                                    <p:anim calcmode="lin" valueType="num">
                                      <p:cBhvr additive="base">
                                        <p:cTn id="12" dur="500" fill="hold"/>
                                        <p:tgtEl>
                                          <p:spTgt spid="860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79388" y="333374"/>
            <a:ext cx="3816547" cy="2447553"/>
          </a:xfrm>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lgn="l">
              <a:defRPr/>
            </a:pPr>
            <a:r>
              <a:rPr lang="en-US" sz="4000" b="1" dirty="0">
                <a:effectLst>
                  <a:glow rad="127000">
                    <a:schemeClr val="tx1"/>
                  </a:glow>
                </a:effectLst>
                <a:latin typeface="Arial" charset="0"/>
                <a:ea typeface="ＭＳ Ｐゴシック" charset="0"/>
                <a:cs typeface="ＭＳ Ｐゴシック" charset="0"/>
              </a:rPr>
              <a:t>Solomon tried </a:t>
            </a:r>
            <a:r>
              <a:rPr lang="en-US" sz="4000" b="1" dirty="0">
                <a:solidFill>
                  <a:srgbClr val="FFFF00"/>
                </a:solidFill>
                <a:effectLst>
                  <a:glow rad="127000">
                    <a:schemeClr val="tx1"/>
                  </a:glow>
                </a:effectLst>
                <a:latin typeface="Arial" charset="0"/>
                <a:ea typeface="ＭＳ Ｐゴシック" charset="0"/>
                <a:cs typeface="ＭＳ Ｐゴシック" charset="0"/>
              </a:rPr>
              <a:t>pleasure in </a:t>
            </a:r>
            <a:r>
              <a:rPr lang="en-US" sz="4000" b="1" dirty="0" smtClean="0">
                <a:solidFill>
                  <a:srgbClr val="FFFF00"/>
                </a:solidFill>
                <a:effectLst>
                  <a:glow rad="127000">
                    <a:schemeClr val="tx1"/>
                  </a:glow>
                </a:effectLst>
                <a:latin typeface="Arial" charset="0"/>
                <a:ea typeface="ＭＳ Ｐゴシック" charset="0"/>
                <a:cs typeface="ＭＳ Ｐゴシック" charset="0"/>
              </a:rPr>
              <a:t>foolishness</a:t>
            </a:r>
            <a:endParaRPr lang="en-US" sz="4000" b="1" dirty="0">
              <a:solidFill>
                <a:srgbClr val="FFFF00"/>
              </a:solidFill>
              <a:effectLst>
                <a:glow rad="127000">
                  <a:schemeClr val="tx1"/>
                </a:glow>
              </a:effectLst>
              <a:latin typeface="Arial" charset="0"/>
              <a:ea typeface="ＭＳ Ｐゴシック" charset="0"/>
              <a:cs typeface="ＭＳ Ｐゴシック" charset="0"/>
            </a:endParaRPr>
          </a:p>
        </p:txBody>
      </p:sp>
      <p:pic>
        <p:nvPicPr>
          <p:cNvPr id="10137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 y="3046413"/>
            <a:ext cx="381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0"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62375" y="115888"/>
            <a:ext cx="5420814" cy="2895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3779912" y="2852936"/>
            <a:ext cx="5364088" cy="40324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smtClean="0">
                <a:solidFill>
                  <a:srgbClr val="FFFFFF"/>
                </a:solidFill>
                <a:effectLst>
                  <a:glow rad="127000">
                    <a:srgbClr val="000000"/>
                  </a:glow>
                </a:effectLst>
                <a:latin typeface="Arial" charset="0"/>
                <a:ea typeface="ＭＳ Ｐゴシック" charset="0"/>
                <a:cs typeface="ＭＳ Ｐゴシック" charset="0"/>
              </a:rPr>
              <a:t>"And </a:t>
            </a:r>
            <a:r>
              <a:rPr lang="en-US" sz="3200" b="1" dirty="0">
                <a:solidFill>
                  <a:srgbClr val="FFFFFF"/>
                </a:solidFill>
                <a:effectLst>
                  <a:glow rad="127000">
                    <a:srgbClr val="000000"/>
                  </a:glow>
                </a:effectLst>
                <a:latin typeface="Arial" charset="0"/>
                <a:ea typeface="ＭＳ Ｐゴシック" charset="0"/>
                <a:cs typeface="ＭＳ Ｐゴシック" charset="0"/>
              </a:rPr>
              <a:t>while still seeking wisdom, I clutched at foolishness. In this way, I tried to experience the only happiness most people find during their brief life in this </a:t>
            </a:r>
            <a:r>
              <a:rPr lang="en-US" sz="3200" b="1" dirty="0" smtClean="0">
                <a:solidFill>
                  <a:srgbClr val="FFFFFF"/>
                </a:solidFill>
                <a:effectLst>
                  <a:glow rad="127000">
                    <a:srgbClr val="000000"/>
                  </a:glow>
                </a:effectLst>
                <a:latin typeface="Arial" charset="0"/>
                <a:ea typeface="ＭＳ Ｐゴシック" charset="0"/>
                <a:cs typeface="ＭＳ Ｐゴシック" charset="0"/>
              </a:rPr>
              <a:t>world."(2:3b)</a:t>
            </a:r>
            <a:endParaRPr lang="en-US" sz="3200" b="1" dirty="0">
              <a:solidFill>
                <a:srgbClr val="FFFFFF"/>
              </a:solidFill>
              <a:effectLst>
                <a:glow rad="127000">
                  <a:srgbClr val="000000"/>
                </a:glow>
              </a:effectLst>
              <a:latin typeface="Arial" charset="0"/>
              <a:ea typeface="ＭＳ Ｐゴシック" charset="0"/>
              <a:cs typeface="ＭＳ Ｐゴシック"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137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13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79388" y="333375"/>
            <a:ext cx="9289156" cy="1295400"/>
          </a:xfrm>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lgn="l">
              <a:defRPr/>
            </a:pPr>
            <a:r>
              <a:rPr lang="en-US" b="1" dirty="0">
                <a:effectLst>
                  <a:glow rad="127000">
                    <a:schemeClr val="tx1"/>
                  </a:glow>
                </a:effectLst>
                <a:latin typeface="Arial" charset="0"/>
                <a:ea typeface="ＭＳ Ｐゴシック" charset="0"/>
                <a:cs typeface="ＭＳ Ｐゴシック" charset="0"/>
              </a:rPr>
              <a:t>III.  </a:t>
            </a:r>
            <a:r>
              <a:rPr lang="en-US" b="1" dirty="0">
                <a:solidFill>
                  <a:srgbClr val="FFFF00"/>
                </a:solidFill>
                <a:effectLst>
                  <a:glow rad="127000">
                    <a:schemeClr val="tx1"/>
                  </a:glow>
                </a:effectLst>
                <a:latin typeface="Arial" charset="0"/>
                <a:ea typeface="ＭＳ Ｐゴシック" charset="0"/>
                <a:cs typeface="ＭＳ Ｐゴシック" charset="0"/>
              </a:rPr>
              <a:t>Projects</a:t>
            </a:r>
            <a:r>
              <a:rPr lang="en-US" b="1" dirty="0">
                <a:effectLst>
                  <a:glow rad="127000">
                    <a:schemeClr val="tx1"/>
                  </a:glow>
                </a:effectLst>
                <a:latin typeface="Arial" charset="0"/>
                <a:ea typeface="ＭＳ Ｐゴシック" charset="0"/>
                <a:cs typeface="ＭＳ Ｐゴシック" charset="0"/>
              </a:rPr>
              <a:t> </a:t>
            </a:r>
            <a:r>
              <a:rPr lang="en-US" b="1" dirty="0" smtClean="0">
                <a:effectLst>
                  <a:glow rad="127000">
                    <a:schemeClr val="tx1"/>
                  </a:glow>
                </a:effectLst>
                <a:latin typeface="Arial" charset="0"/>
                <a:ea typeface="ＭＳ Ｐゴシック" charset="0"/>
                <a:cs typeface="ＭＳ Ｐゴシック" charset="0"/>
              </a:rPr>
              <a:t>don</a:t>
            </a:r>
            <a:r>
              <a:rPr lang="fr-FR" b="1" dirty="0" smtClean="0">
                <a:effectLst>
                  <a:glow rad="127000">
                    <a:schemeClr val="tx1"/>
                  </a:glow>
                </a:effectLst>
                <a:latin typeface="Arial" charset="0"/>
                <a:ea typeface="ＭＳ Ｐゴシック" charset="0"/>
                <a:cs typeface="ＭＳ Ｐゴシック" charset="0"/>
              </a:rPr>
              <a:t>'</a:t>
            </a:r>
            <a:r>
              <a:rPr lang="en-US" b="1" dirty="0" smtClean="0">
                <a:effectLst>
                  <a:glow rad="127000">
                    <a:schemeClr val="tx1"/>
                  </a:glow>
                </a:effectLst>
                <a:latin typeface="Arial" charset="0"/>
                <a:ea typeface="ＭＳ Ｐゴシック" charset="0"/>
                <a:cs typeface="ＭＳ Ｐゴシック" charset="0"/>
              </a:rPr>
              <a:t>t satisfy </a:t>
            </a:r>
            <a:r>
              <a:rPr lang="en-US" b="1" dirty="0">
                <a:effectLst>
                  <a:glow rad="127000">
                    <a:schemeClr val="tx1"/>
                  </a:glow>
                </a:effectLst>
                <a:latin typeface="Arial" charset="0"/>
                <a:ea typeface="ＭＳ Ｐゴシック" charset="0"/>
                <a:cs typeface="ＭＳ Ｐゴシック" charset="0"/>
              </a:rPr>
              <a:t>(2:4-6</a:t>
            </a:r>
            <a:r>
              <a:rPr lang="en-US" b="1" dirty="0" smtClean="0">
                <a:effectLst>
                  <a:glow rad="127000">
                    <a:schemeClr val="tx1"/>
                  </a:glow>
                </a:effectLst>
                <a:latin typeface="Arial" charset="0"/>
                <a:ea typeface="ＭＳ Ｐゴシック" charset="0"/>
                <a:cs typeface="ＭＳ Ｐゴシック" charset="0"/>
              </a:rPr>
              <a:t>).</a:t>
            </a:r>
            <a:br>
              <a:rPr lang="en-US" b="1" dirty="0" smtClean="0">
                <a:effectLst>
                  <a:glow rad="127000">
                    <a:schemeClr val="tx1"/>
                  </a:glow>
                </a:effectLst>
                <a:latin typeface="Arial" charset="0"/>
                <a:ea typeface="ＭＳ Ｐゴシック" charset="0"/>
                <a:cs typeface="ＭＳ Ｐゴシック" charset="0"/>
              </a:rPr>
            </a:br>
            <a:r>
              <a:rPr lang="en-US" b="1" dirty="0" smtClean="0">
                <a:effectLst>
                  <a:glow rad="127000">
                    <a:schemeClr val="tx1"/>
                  </a:glow>
                </a:effectLst>
                <a:latin typeface="Arial" charset="0"/>
                <a:ea typeface="ＭＳ Ｐゴシック" charset="0"/>
                <a:cs typeface="ＭＳ Ｐゴシック" charset="0"/>
              </a:rPr>
              <a:t>૩. </a:t>
            </a:r>
            <a:r>
              <a:rPr lang="en-US" b="1" dirty="0" err="1" smtClean="0">
                <a:solidFill>
                  <a:srgbClr val="FFFF00"/>
                </a:solidFill>
                <a:effectLst>
                  <a:glow rad="127000">
                    <a:schemeClr val="tx1"/>
                  </a:glow>
                </a:effectLst>
                <a:latin typeface="Arial" charset="0"/>
                <a:ea typeface="ＭＳ Ｐゴシック" charset="0"/>
                <a:cs typeface="ＭＳ Ｐゴシック" charset="0"/>
              </a:rPr>
              <a:t>મોટાં</a:t>
            </a:r>
            <a:r>
              <a:rPr lang="en-US" b="1" dirty="0" smtClean="0">
                <a:solidFill>
                  <a:srgbClr val="FFFF00"/>
                </a:solidFill>
                <a:effectLst>
                  <a:glow rad="127000">
                    <a:schemeClr val="tx1"/>
                  </a:glow>
                </a:effectLst>
                <a:latin typeface="Arial" charset="0"/>
                <a:ea typeface="ＭＳ Ｐゴシック" charset="0"/>
                <a:cs typeface="ＭＳ Ｐゴシック" charset="0"/>
              </a:rPr>
              <a:t> </a:t>
            </a:r>
            <a:r>
              <a:rPr lang="en-US" b="1" dirty="0" err="1" smtClean="0">
                <a:solidFill>
                  <a:srgbClr val="FFFF00"/>
                </a:solidFill>
                <a:effectLst>
                  <a:glow rad="127000">
                    <a:schemeClr val="tx1"/>
                  </a:glow>
                </a:effectLst>
                <a:latin typeface="Arial" charset="0"/>
                <a:ea typeface="ＭＳ Ｐゴシック" charset="0"/>
                <a:cs typeface="ＭＳ Ｐゴシック" charset="0"/>
              </a:rPr>
              <a:t>મોટાં</a:t>
            </a:r>
            <a:r>
              <a:rPr lang="en-US" b="1" dirty="0" smtClean="0">
                <a:solidFill>
                  <a:srgbClr val="FFFF00"/>
                </a:solidFill>
                <a:effectLst>
                  <a:glow rad="127000">
                    <a:schemeClr val="tx1"/>
                  </a:glow>
                </a:effectLst>
                <a:latin typeface="Arial" charset="0"/>
                <a:ea typeface="ＭＳ Ｐゴシック" charset="0"/>
                <a:cs typeface="ＭＳ Ｐゴシック" charset="0"/>
              </a:rPr>
              <a:t> </a:t>
            </a:r>
            <a:r>
              <a:rPr lang="en-US" b="1" dirty="0" err="1" smtClean="0">
                <a:solidFill>
                  <a:srgbClr val="FFFF00"/>
                </a:solidFill>
                <a:effectLst>
                  <a:glow rad="127000">
                    <a:schemeClr val="tx1"/>
                  </a:glow>
                </a:effectLst>
                <a:latin typeface="Arial" charset="0"/>
                <a:ea typeface="ＭＳ Ｐゴシック" charset="0"/>
                <a:cs typeface="ＭＳ Ｐゴシック" charset="0"/>
              </a:rPr>
              <a:t>કામો</a:t>
            </a:r>
            <a:r>
              <a:rPr lang="en-US" b="1" dirty="0" err="1" smtClean="0">
                <a:effectLst>
                  <a:glow rad="127000">
                    <a:schemeClr val="tx1"/>
                  </a:glow>
                </a:effectLst>
                <a:latin typeface="Arial" charset="0"/>
                <a:ea typeface="ＭＳ Ｐゴシック" charset="0"/>
                <a:cs typeface="ＭＳ Ｐゴシック" charset="0"/>
              </a:rPr>
              <a:t>થી</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સંતોષ</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થતો</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નથી</a:t>
            </a:r>
            <a:endParaRPr lang="en-US" b="1" dirty="0">
              <a:effectLst>
                <a:glow rad="127000">
                  <a:schemeClr val="tx1"/>
                </a:glow>
              </a:effectLst>
              <a:latin typeface="Arial" charset="0"/>
              <a:ea typeface="ＭＳ Ｐゴシック" charset="0"/>
              <a:cs typeface="ＭＳ Ｐゴシック" charset="0"/>
            </a:endParaRPr>
          </a:p>
        </p:txBody>
      </p:sp>
      <p:pic>
        <p:nvPicPr>
          <p:cNvPr id="15257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844675"/>
            <a:ext cx="8424863" cy="500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2578"/>
                                        </p:tgtEl>
                                        <p:attrNameLst>
                                          <p:attrName>style.visibility</p:attrName>
                                        </p:attrNameLst>
                                      </p:cBhvr>
                                      <p:to>
                                        <p:strVal val="visible"/>
                                      </p:to>
                                    </p:set>
                                    <p:animEffect transition="in" filter="fade">
                                      <p:cBhvr>
                                        <p:cTn id="7" dur="1000"/>
                                        <p:tgtEl>
                                          <p:spTgt spid="152578"/>
                                        </p:tgtEl>
                                      </p:cBhvr>
                                    </p:animEffect>
                                    <p:anim calcmode="lin" valueType="num">
                                      <p:cBhvr>
                                        <p:cTn id="8" dur="1000" fill="hold"/>
                                        <p:tgtEl>
                                          <p:spTgt spid="152578"/>
                                        </p:tgtEl>
                                        <p:attrNameLst>
                                          <p:attrName>ppt_x</p:attrName>
                                        </p:attrNameLst>
                                      </p:cBhvr>
                                      <p:tavLst>
                                        <p:tav tm="0">
                                          <p:val>
                                            <p:strVal val="#ppt_x"/>
                                          </p:val>
                                        </p:tav>
                                        <p:tav tm="100000">
                                          <p:val>
                                            <p:strVal val="#ppt_x"/>
                                          </p:val>
                                        </p:tav>
                                      </p:tavLst>
                                    </p:anim>
                                    <p:anim calcmode="lin" valueType="num">
                                      <p:cBhvr>
                                        <p:cTn id="9" dur="1000" fill="hold"/>
                                        <p:tgtEl>
                                          <p:spTgt spid="15257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79389" y="333374"/>
            <a:ext cx="4464620" cy="2087513"/>
          </a:xfrm>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defRPr/>
            </a:pPr>
            <a:r>
              <a:rPr lang="en-US" b="1" dirty="0" smtClean="0">
                <a:effectLst>
                  <a:glow rad="127000">
                    <a:schemeClr val="tx1"/>
                  </a:glow>
                </a:effectLst>
                <a:latin typeface="Arial" charset="0"/>
                <a:ea typeface="ＭＳ Ｐゴシック" charset="0"/>
                <a:cs typeface="ＭＳ Ｐゴシック" charset="0"/>
              </a:rPr>
              <a:t>The temple was his greatest project</a:t>
            </a:r>
            <a:endParaRPr lang="en-US" b="1" dirty="0">
              <a:effectLst>
                <a:glow rad="127000">
                  <a:schemeClr val="tx1"/>
                </a:glow>
              </a:effectLst>
              <a:latin typeface="Arial" charset="0"/>
              <a:ea typeface="ＭＳ Ｐゴシック" charset="0"/>
              <a:cs typeface="ＭＳ Ｐゴシック" charset="0"/>
            </a:endParaRPr>
          </a:p>
        </p:txBody>
      </p:sp>
      <p:pic>
        <p:nvPicPr>
          <p:cNvPr id="15462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813" y="2565400"/>
            <a:ext cx="6350000" cy="429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27"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24425" y="0"/>
            <a:ext cx="4219575" cy="508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4626"/>
                                        </p:tgtEl>
                                        <p:attrNameLst>
                                          <p:attrName>style.visibility</p:attrName>
                                        </p:attrNameLst>
                                      </p:cBhvr>
                                      <p:to>
                                        <p:strVal val="visible"/>
                                      </p:to>
                                    </p:set>
                                    <p:anim calcmode="lin" valueType="num">
                                      <p:cBhvr>
                                        <p:cTn id="7" dur="500" fill="hold"/>
                                        <p:tgtEl>
                                          <p:spTgt spid="154626"/>
                                        </p:tgtEl>
                                        <p:attrNameLst>
                                          <p:attrName>ppt_w</p:attrName>
                                        </p:attrNameLst>
                                      </p:cBhvr>
                                      <p:tavLst>
                                        <p:tav tm="0">
                                          <p:val>
                                            <p:fltVal val="0"/>
                                          </p:val>
                                        </p:tav>
                                        <p:tav tm="100000">
                                          <p:val>
                                            <p:strVal val="#ppt_w"/>
                                          </p:val>
                                        </p:tav>
                                      </p:tavLst>
                                    </p:anim>
                                    <p:anim calcmode="lin" valueType="num">
                                      <p:cBhvr>
                                        <p:cTn id="8" dur="500" fill="hold"/>
                                        <p:tgtEl>
                                          <p:spTgt spid="154626"/>
                                        </p:tgtEl>
                                        <p:attrNameLst>
                                          <p:attrName>ppt_h</p:attrName>
                                        </p:attrNameLst>
                                      </p:cBhvr>
                                      <p:tavLst>
                                        <p:tav tm="0">
                                          <p:val>
                                            <p:fltVal val="0"/>
                                          </p:val>
                                        </p:tav>
                                        <p:tav tm="100000">
                                          <p:val>
                                            <p:strVal val="#ppt_h"/>
                                          </p:val>
                                        </p:tav>
                                      </p:tavLst>
                                    </p:anim>
                                    <p:animEffect transition="in" filter="fade">
                                      <p:cBhvr>
                                        <p:cTn id="9" dur="500"/>
                                        <p:tgtEl>
                                          <p:spTgt spid="154626"/>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154627"/>
                                        </p:tgtEl>
                                        <p:attrNameLst>
                                          <p:attrName>style.visibility</p:attrName>
                                        </p:attrNameLst>
                                      </p:cBhvr>
                                      <p:to>
                                        <p:strVal val="visible"/>
                                      </p:to>
                                    </p:set>
                                    <p:anim calcmode="lin" valueType="num">
                                      <p:cBhvr>
                                        <p:cTn id="14" dur="1000" fill="hold"/>
                                        <p:tgtEl>
                                          <p:spTgt spid="154627"/>
                                        </p:tgtEl>
                                        <p:attrNameLst>
                                          <p:attrName>ppt_w</p:attrName>
                                        </p:attrNameLst>
                                      </p:cBhvr>
                                      <p:tavLst>
                                        <p:tav tm="0">
                                          <p:val>
                                            <p:fltVal val="0"/>
                                          </p:val>
                                        </p:tav>
                                        <p:tav tm="100000">
                                          <p:val>
                                            <p:strVal val="#ppt_w"/>
                                          </p:val>
                                        </p:tav>
                                      </p:tavLst>
                                    </p:anim>
                                    <p:anim calcmode="lin" valueType="num">
                                      <p:cBhvr>
                                        <p:cTn id="15" dur="1000" fill="hold"/>
                                        <p:tgtEl>
                                          <p:spTgt spid="154627"/>
                                        </p:tgtEl>
                                        <p:attrNameLst>
                                          <p:attrName>ppt_h</p:attrName>
                                        </p:attrNameLst>
                                      </p:cBhvr>
                                      <p:tavLst>
                                        <p:tav tm="0">
                                          <p:val>
                                            <p:fltVal val="0"/>
                                          </p:val>
                                        </p:tav>
                                        <p:tav tm="100000">
                                          <p:val>
                                            <p:strVal val="#ppt_h"/>
                                          </p:val>
                                        </p:tav>
                                      </p:tavLst>
                                    </p:anim>
                                    <p:anim calcmode="lin" valueType="num">
                                      <p:cBhvr>
                                        <p:cTn id="16" dur="1000" fill="hold"/>
                                        <p:tgtEl>
                                          <p:spTgt spid="154627"/>
                                        </p:tgtEl>
                                        <p:attrNameLst>
                                          <p:attrName>style.rotation</p:attrName>
                                        </p:attrNameLst>
                                      </p:cBhvr>
                                      <p:tavLst>
                                        <p:tav tm="0">
                                          <p:val>
                                            <p:fltVal val="90"/>
                                          </p:val>
                                        </p:tav>
                                        <p:tav tm="100000">
                                          <p:val>
                                            <p:fltVal val="0"/>
                                          </p:val>
                                        </p:tav>
                                      </p:tavLst>
                                    </p:anim>
                                    <p:animEffect transition="in" filter="fade">
                                      <p:cBhvr>
                                        <p:cTn id="17" dur="1000"/>
                                        <p:tgtEl>
                                          <p:spTgt spid="1546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88057" y="908720"/>
            <a:ext cx="8980487" cy="936104"/>
          </a:xfrm>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622300" indent="-622300" algn="l">
              <a:defRPr/>
            </a:pPr>
            <a:r>
              <a:rPr lang="en-US" b="1" dirty="0" smtClean="0">
                <a:effectLst>
                  <a:glow rad="127000">
                    <a:schemeClr val="tx1"/>
                  </a:glow>
                </a:effectLst>
                <a:latin typeface="Arial" charset="0"/>
                <a:ea typeface="ＭＳ Ｐゴシック" charset="0"/>
                <a:cs typeface="ＭＳ Ｐゴシック" charset="0"/>
              </a:rPr>
              <a:t>Homes</a:t>
            </a:r>
            <a:endParaRPr lang="en-US"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08520" y="2564904"/>
            <a:ext cx="4896544" cy="388843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smtClean="0">
                <a:solidFill>
                  <a:srgbClr val="FFFFFF"/>
                </a:solidFill>
                <a:effectLst>
                  <a:glow rad="127000">
                    <a:srgbClr val="000000"/>
                  </a:glow>
                </a:effectLst>
                <a:latin typeface="Arial" charset="0"/>
                <a:ea typeface="ＭＳ Ｐゴシック" charset="0"/>
                <a:cs typeface="ＭＳ Ｐゴシック" charset="0"/>
              </a:rPr>
              <a:t>"I </a:t>
            </a:r>
            <a:r>
              <a:rPr lang="en-US" sz="3600" b="1" dirty="0">
                <a:solidFill>
                  <a:srgbClr val="FFFFFF"/>
                </a:solidFill>
                <a:effectLst>
                  <a:glow rad="127000">
                    <a:srgbClr val="000000"/>
                  </a:glow>
                </a:effectLst>
                <a:latin typeface="Arial" charset="0"/>
                <a:ea typeface="ＭＳ Ｐゴシック" charset="0"/>
                <a:cs typeface="ＭＳ Ｐゴシック" charset="0"/>
              </a:rPr>
              <a:t>also tried </a:t>
            </a:r>
            <a:r>
              <a:rPr lang="en-US" sz="3600" b="1" dirty="0" smtClean="0">
                <a:solidFill>
                  <a:srgbClr val="FFFFFF"/>
                </a:solidFill>
                <a:effectLst>
                  <a:glow rad="127000">
                    <a:srgbClr val="000000"/>
                  </a:glow>
                </a:effectLst>
                <a:latin typeface="Arial" charset="0"/>
                <a:ea typeface="ＭＳ Ｐゴシック" charset="0"/>
                <a:cs typeface="ＭＳ Ｐゴシック" charset="0"/>
              </a:rPr>
              <a:t>to</a:t>
            </a:r>
          </a:p>
          <a:p>
            <a:pPr>
              <a:defRPr/>
            </a:pPr>
            <a:r>
              <a:rPr lang="en-US" sz="3600" b="1" dirty="0" smtClean="0">
                <a:solidFill>
                  <a:srgbClr val="FFFFFF"/>
                </a:solidFill>
                <a:effectLst>
                  <a:glow rad="127000">
                    <a:srgbClr val="000000"/>
                  </a:glow>
                </a:effectLst>
                <a:latin typeface="Arial" charset="0"/>
                <a:ea typeface="ＭＳ Ｐゴシック" charset="0"/>
                <a:cs typeface="ＭＳ Ｐゴシック" charset="0"/>
              </a:rPr>
              <a:t> </a:t>
            </a:r>
            <a:r>
              <a:rPr lang="en-US" sz="3600" b="1" dirty="0">
                <a:solidFill>
                  <a:srgbClr val="FFFFFF"/>
                </a:solidFill>
                <a:effectLst>
                  <a:glow rad="127000">
                    <a:srgbClr val="000000"/>
                  </a:glow>
                </a:effectLst>
                <a:latin typeface="Arial" charset="0"/>
                <a:ea typeface="ＭＳ Ｐゴシック" charset="0"/>
                <a:cs typeface="ＭＳ Ｐゴシック" charset="0"/>
              </a:rPr>
              <a:t>find meaning by building huge homes for </a:t>
            </a:r>
            <a:r>
              <a:rPr lang="en-US" sz="3600" b="1" dirty="0" smtClean="0">
                <a:solidFill>
                  <a:srgbClr val="FFFFFF"/>
                </a:solidFill>
                <a:effectLst>
                  <a:glow rad="127000">
                    <a:srgbClr val="000000"/>
                  </a:glow>
                </a:effectLst>
                <a:latin typeface="Arial" charset="0"/>
                <a:ea typeface="ＭＳ Ｐゴシック" charset="0"/>
                <a:cs typeface="ＭＳ Ｐゴシック" charset="0"/>
              </a:rPr>
              <a:t>myself…" </a:t>
            </a:r>
            <a:br>
              <a:rPr lang="en-US" sz="3600" b="1" dirty="0" smtClean="0">
                <a:solidFill>
                  <a:srgbClr val="FFFFFF"/>
                </a:solidFill>
                <a:effectLst>
                  <a:glow rad="127000">
                    <a:srgbClr val="000000"/>
                  </a:glow>
                </a:effectLst>
                <a:latin typeface="Arial" charset="0"/>
                <a:ea typeface="ＭＳ Ｐゴシック" charset="0"/>
                <a:cs typeface="ＭＳ Ｐゴシック" charset="0"/>
              </a:rPr>
            </a:br>
            <a:r>
              <a:rPr lang="en-US" sz="3600" b="1" dirty="0" smtClean="0">
                <a:solidFill>
                  <a:srgbClr val="FFFFFF"/>
                </a:solidFill>
                <a:effectLst>
                  <a:glow rad="127000">
                    <a:srgbClr val="000000"/>
                  </a:glow>
                </a:effectLst>
                <a:latin typeface="Arial" charset="0"/>
                <a:ea typeface="ＭＳ Ｐゴシック" charset="0"/>
                <a:cs typeface="ＭＳ Ｐゴシック" charset="0"/>
              </a:rPr>
              <a:t>(૨:4a )</a:t>
            </a:r>
          </a:p>
          <a:p>
            <a:pPr>
              <a:defRPr/>
            </a:pPr>
            <a:endParaRPr lang="en-US" sz="3600" b="1" dirty="0" smtClean="0">
              <a:solidFill>
                <a:srgbClr val="FFFFFF"/>
              </a:solidFill>
              <a:effectLst>
                <a:glow rad="127000">
                  <a:srgbClr val="000000"/>
                </a:glow>
              </a:effectLst>
              <a:latin typeface="Arial" charset="0"/>
              <a:ea typeface="ＭＳ Ｐゴシック" charset="0"/>
              <a:cs typeface="ＭＳ Ｐゴシック" charset="0"/>
            </a:endParaRPr>
          </a:p>
          <a:p>
            <a:pPr>
              <a:defRPr/>
            </a:pPr>
            <a:r>
              <a:rPr lang="en-US" sz="3600" b="1" dirty="0" smtClean="0">
                <a:solidFill>
                  <a:srgbClr val="FFFFFF"/>
                </a:solidFill>
                <a:effectLst>
                  <a:glow rad="127000">
                    <a:srgbClr val="000000"/>
                  </a:glow>
                </a:effectLst>
                <a:latin typeface="Arial" charset="0"/>
                <a:ea typeface="ＭＳ Ｐゴシック" charset="0"/>
                <a:cs typeface="ＭＳ Ｐゴシック" charset="0"/>
              </a:rPr>
              <a:t>"</a:t>
            </a:r>
            <a:r>
              <a:rPr lang="en-US" sz="3600" b="1" dirty="0" err="1" smtClean="0">
                <a:solidFill>
                  <a:srgbClr val="FFFFFF"/>
                </a:solidFill>
                <a:effectLst>
                  <a:glow rad="127000">
                    <a:srgbClr val="000000"/>
                  </a:glow>
                </a:effectLst>
                <a:latin typeface="Arial" charset="0"/>
                <a:ea typeface="ＭＳ Ｐゴシック" charset="0"/>
                <a:cs typeface="ＭＳ Ｐゴシック" charset="0"/>
              </a:rPr>
              <a:t>મેં</a:t>
            </a:r>
            <a:r>
              <a:rPr lang="en-US" sz="3600" b="1" dirty="0" smtClean="0">
                <a:solidFill>
                  <a:srgbClr val="FFFFFF"/>
                </a:solidFill>
                <a:effectLst>
                  <a:glow rad="127000">
                    <a:srgbClr val="000000"/>
                  </a:glow>
                </a:effectLst>
                <a:latin typeface="Arial" charset="0"/>
                <a:ea typeface="ＭＳ Ｐゴシック" charset="0"/>
                <a:cs typeface="ＭＳ Ｐゴシック" charset="0"/>
              </a:rPr>
              <a:t> </a:t>
            </a:r>
            <a:r>
              <a:rPr lang="en-US" sz="3600" b="1" dirty="0" err="1">
                <a:solidFill>
                  <a:srgbClr val="FFFFFF"/>
                </a:solidFill>
                <a:effectLst>
                  <a:glow rad="127000">
                    <a:srgbClr val="000000"/>
                  </a:glow>
                </a:effectLst>
                <a:latin typeface="Arial" charset="0"/>
                <a:ea typeface="ＭＳ Ｐゴシック" charset="0"/>
                <a:cs typeface="ＭＳ Ｐゴシック" charset="0"/>
              </a:rPr>
              <a:t>પોતાને</a:t>
            </a:r>
            <a:r>
              <a:rPr lang="en-US" sz="3600" b="1" dirty="0">
                <a:solidFill>
                  <a:srgbClr val="FFFFFF"/>
                </a:solidFill>
                <a:effectLst>
                  <a:glow rad="127000">
                    <a:srgbClr val="000000"/>
                  </a:glow>
                </a:effectLst>
                <a:latin typeface="Arial" charset="0"/>
                <a:ea typeface="ＭＳ Ｐゴシック" charset="0"/>
                <a:cs typeface="ＭＳ Ｐゴシック" charset="0"/>
              </a:rPr>
              <a:t> </a:t>
            </a:r>
            <a:r>
              <a:rPr lang="en-US" sz="3600" b="1" dirty="0" err="1">
                <a:solidFill>
                  <a:srgbClr val="FFFFFF"/>
                </a:solidFill>
                <a:effectLst>
                  <a:glow rad="127000">
                    <a:srgbClr val="000000"/>
                  </a:glow>
                </a:effectLst>
                <a:latin typeface="Arial" charset="0"/>
                <a:ea typeface="ＭＳ Ｐゴシック" charset="0"/>
                <a:cs typeface="ＭＳ Ｐゴシック" charset="0"/>
              </a:rPr>
              <a:t>કાજે</a:t>
            </a:r>
            <a:r>
              <a:rPr lang="en-US" sz="3600" b="1" dirty="0">
                <a:solidFill>
                  <a:srgbClr val="FFFFFF"/>
                </a:solidFill>
                <a:effectLst>
                  <a:glow rad="127000">
                    <a:srgbClr val="000000"/>
                  </a:glow>
                </a:effectLst>
                <a:latin typeface="Arial" charset="0"/>
                <a:ea typeface="ＭＳ Ｐゴシック" charset="0"/>
                <a:cs typeface="ＭＳ Ｐゴシック" charset="0"/>
              </a:rPr>
              <a:t> </a:t>
            </a:r>
            <a:r>
              <a:rPr lang="en-US" sz="3600" b="1" dirty="0" err="1">
                <a:solidFill>
                  <a:srgbClr val="FFFFFF"/>
                </a:solidFill>
                <a:effectLst>
                  <a:glow rad="127000">
                    <a:srgbClr val="000000"/>
                  </a:glow>
                </a:effectLst>
                <a:latin typeface="Arial" charset="0"/>
                <a:ea typeface="ＭＳ Ｐゴシック" charset="0"/>
                <a:cs typeface="ＭＳ Ｐゴシック" charset="0"/>
              </a:rPr>
              <a:t>મહેલો</a:t>
            </a:r>
            <a:r>
              <a:rPr lang="en-US" sz="3600" b="1" dirty="0">
                <a:solidFill>
                  <a:srgbClr val="FFFFFF"/>
                </a:solidFill>
                <a:effectLst>
                  <a:glow rad="127000">
                    <a:srgbClr val="000000"/>
                  </a:glow>
                </a:effectLst>
                <a:latin typeface="Arial" charset="0"/>
                <a:ea typeface="ＭＳ Ｐゴシック" charset="0"/>
                <a:cs typeface="ＭＳ Ｐゴシック" charset="0"/>
              </a:rPr>
              <a:t> </a:t>
            </a:r>
            <a:r>
              <a:rPr lang="en-US" sz="3600" b="1" dirty="0" err="1" smtClean="0">
                <a:solidFill>
                  <a:srgbClr val="FFFFFF"/>
                </a:solidFill>
                <a:effectLst>
                  <a:glow rad="127000">
                    <a:srgbClr val="000000"/>
                  </a:glow>
                </a:effectLst>
                <a:latin typeface="Arial" charset="0"/>
                <a:ea typeface="ＭＳ Ｐゴシック" charset="0"/>
                <a:cs typeface="ＭＳ Ｐゴシック" charset="0"/>
              </a:rPr>
              <a:t>બાંધ્યા</a:t>
            </a:r>
            <a:r>
              <a:rPr lang="en-US" sz="3600" b="1" dirty="0" smtClean="0">
                <a:solidFill>
                  <a:srgbClr val="FFFFFF"/>
                </a:solidFill>
                <a:effectLst>
                  <a:glow rad="127000">
                    <a:srgbClr val="000000"/>
                  </a:glow>
                </a:effectLst>
                <a:latin typeface="Arial" charset="0"/>
                <a:ea typeface="ＭＳ Ｐゴシック" charset="0"/>
                <a:cs typeface="ＭＳ Ｐゴシック" charset="0"/>
              </a:rPr>
              <a:t>"</a:t>
            </a:r>
            <a:endParaRPr lang="en-US" sz="36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3605" y="0"/>
            <a:ext cx="9144000" cy="836712"/>
          </a:xfrm>
          <a:prstGeom prst="rect">
            <a:avLst/>
          </a:prstGeom>
          <a:solidFill>
            <a:srgbClr val="800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Projects Passionately Pursued</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pic>
        <p:nvPicPr>
          <p:cNvPr id="160772"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60031" y="1804988"/>
            <a:ext cx="4320481"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3"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55976" y="836613"/>
            <a:ext cx="2857624"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60773"/>
                                        </p:tgtEl>
                                        <p:attrNameLst>
                                          <p:attrName>style.visibility</p:attrName>
                                        </p:attrNameLst>
                                      </p:cBhvr>
                                      <p:to>
                                        <p:strVal val="visible"/>
                                      </p:to>
                                    </p:set>
                                    <p:anim calcmode="lin" valueType="num">
                                      <p:cBhvr>
                                        <p:cTn id="7" dur="1000" fill="hold"/>
                                        <p:tgtEl>
                                          <p:spTgt spid="160773"/>
                                        </p:tgtEl>
                                        <p:attrNameLst>
                                          <p:attrName>ppt_w</p:attrName>
                                        </p:attrNameLst>
                                      </p:cBhvr>
                                      <p:tavLst>
                                        <p:tav tm="0">
                                          <p:val>
                                            <p:fltVal val="0"/>
                                          </p:val>
                                        </p:tav>
                                        <p:tav tm="100000">
                                          <p:val>
                                            <p:strVal val="#ppt_w"/>
                                          </p:val>
                                        </p:tav>
                                      </p:tavLst>
                                    </p:anim>
                                    <p:anim calcmode="lin" valueType="num">
                                      <p:cBhvr>
                                        <p:cTn id="8" dur="1000" fill="hold"/>
                                        <p:tgtEl>
                                          <p:spTgt spid="160773"/>
                                        </p:tgtEl>
                                        <p:attrNameLst>
                                          <p:attrName>ppt_h</p:attrName>
                                        </p:attrNameLst>
                                      </p:cBhvr>
                                      <p:tavLst>
                                        <p:tav tm="0">
                                          <p:val>
                                            <p:fltVal val="0"/>
                                          </p:val>
                                        </p:tav>
                                        <p:tav tm="100000">
                                          <p:val>
                                            <p:strVal val="#ppt_h"/>
                                          </p:val>
                                        </p:tav>
                                      </p:tavLst>
                                    </p:anim>
                                    <p:anim calcmode="lin" valueType="num">
                                      <p:cBhvr>
                                        <p:cTn id="9" dur="1000" fill="hold"/>
                                        <p:tgtEl>
                                          <p:spTgt spid="160773"/>
                                        </p:tgtEl>
                                        <p:attrNameLst>
                                          <p:attrName>style.rotation</p:attrName>
                                        </p:attrNameLst>
                                      </p:cBhvr>
                                      <p:tavLst>
                                        <p:tav tm="0">
                                          <p:val>
                                            <p:fltVal val="90"/>
                                          </p:val>
                                        </p:tav>
                                        <p:tav tm="100000">
                                          <p:val>
                                            <p:fltVal val="0"/>
                                          </p:val>
                                        </p:tav>
                                      </p:tavLst>
                                    </p:anim>
                                    <p:animEffect transition="in" filter="fade">
                                      <p:cBhvr>
                                        <p:cTn id="10" dur="1000"/>
                                        <p:tgtEl>
                                          <p:spTgt spid="160773"/>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60772"/>
                                        </p:tgtEl>
                                        <p:attrNameLst>
                                          <p:attrName>style.visibility</p:attrName>
                                        </p:attrNameLst>
                                      </p:cBhvr>
                                      <p:to>
                                        <p:strVal val="visible"/>
                                      </p:to>
                                    </p:set>
                                    <p:anim calcmode="lin" valueType="num">
                                      <p:cBhvr>
                                        <p:cTn id="15" dur="1000" fill="hold"/>
                                        <p:tgtEl>
                                          <p:spTgt spid="160772"/>
                                        </p:tgtEl>
                                        <p:attrNameLst>
                                          <p:attrName>ppt_w</p:attrName>
                                        </p:attrNameLst>
                                      </p:cBhvr>
                                      <p:tavLst>
                                        <p:tav tm="0">
                                          <p:val>
                                            <p:fltVal val="0"/>
                                          </p:val>
                                        </p:tav>
                                        <p:tav tm="100000">
                                          <p:val>
                                            <p:strVal val="#ppt_w"/>
                                          </p:val>
                                        </p:tav>
                                      </p:tavLst>
                                    </p:anim>
                                    <p:anim calcmode="lin" valueType="num">
                                      <p:cBhvr>
                                        <p:cTn id="16" dur="1000" fill="hold"/>
                                        <p:tgtEl>
                                          <p:spTgt spid="160772"/>
                                        </p:tgtEl>
                                        <p:attrNameLst>
                                          <p:attrName>ppt_h</p:attrName>
                                        </p:attrNameLst>
                                      </p:cBhvr>
                                      <p:tavLst>
                                        <p:tav tm="0">
                                          <p:val>
                                            <p:fltVal val="0"/>
                                          </p:val>
                                        </p:tav>
                                        <p:tav tm="100000">
                                          <p:val>
                                            <p:strVal val="#ppt_h"/>
                                          </p:val>
                                        </p:tav>
                                      </p:tavLst>
                                    </p:anim>
                                    <p:anim calcmode="lin" valueType="num">
                                      <p:cBhvr>
                                        <p:cTn id="17" dur="1000" fill="hold"/>
                                        <p:tgtEl>
                                          <p:spTgt spid="160772"/>
                                        </p:tgtEl>
                                        <p:attrNameLst>
                                          <p:attrName>style.rotation</p:attrName>
                                        </p:attrNameLst>
                                      </p:cBhvr>
                                      <p:tavLst>
                                        <p:tav tm="0">
                                          <p:val>
                                            <p:fltVal val="90"/>
                                          </p:val>
                                        </p:tav>
                                        <p:tav tm="100000">
                                          <p:val>
                                            <p:fltVal val="0"/>
                                          </p:val>
                                        </p:tav>
                                      </p:tavLst>
                                    </p:anim>
                                    <p:animEffect transition="in" filter="fade">
                                      <p:cBhvr>
                                        <p:cTn id="18" dur="1000"/>
                                        <p:tgtEl>
                                          <p:spTgt spid="1607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36712"/>
            <a:ext cx="9144000" cy="6027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28017" y="1196752"/>
            <a:ext cx="8980487" cy="936104"/>
          </a:xfrm>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622300" indent="-622300" algn="l">
              <a:defRPr/>
            </a:pPr>
            <a:r>
              <a:rPr lang="en-US" b="1" dirty="0" smtClean="0">
                <a:effectLst>
                  <a:glow rad="127000">
                    <a:schemeClr val="tx1"/>
                  </a:glow>
                </a:effectLst>
                <a:latin typeface="Arial" charset="0"/>
                <a:ea typeface="ＭＳ Ｐゴシック" charset="0"/>
                <a:cs typeface="ＭＳ Ｐゴシック" charset="0"/>
              </a:rPr>
              <a:t>    Vineyards</a:t>
            </a:r>
            <a:br>
              <a:rPr lang="en-US" b="1" dirty="0" smtClean="0">
                <a:effectLst>
                  <a:glow rad="127000">
                    <a:schemeClr val="tx1"/>
                  </a:glow>
                </a:effectLst>
                <a:latin typeface="Arial" charset="0"/>
                <a:ea typeface="ＭＳ Ｐゴシック" charset="0"/>
                <a:cs typeface="ＭＳ Ｐゴシック" charset="0"/>
              </a:rPr>
            </a:br>
            <a:r>
              <a:rPr lang="en-US" b="1" dirty="0" err="1" smtClean="0">
                <a:effectLst>
                  <a:glow rad="127000">
                    <a:schemeClr val="tx1"/>
                  </a:glow>
                </a:effectLst>
                <a:latin typeface="Arial" charset="0"/>
                <a:ea typeface="ＭＳ Ｐゴシック" charset="0"/>
                <a:cs typeface="ＭＳ Ｐゴシック" charset="0"/>
              </a:rPr>
              <a:t>દ્રાક્ષાવાડીઓ</a:t>
            </a:r>
            <a:endParaRPr lang="en-US"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4797152"/>
            <a:ext cx="9144000" cy="172819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smtClean="0">
                <a:solidFill>
                  <a:srgbClr val="FFFFFF"/>
                </a:solidFill>
                <a:effectLst>
                  <a:glow rad="127000">
                    <a:srgbClr val="000000"/>
                  </a:glow>
                </a:effectLst>
                <a:latin typeface="Arial" charset="0"/>
                <a:ea typeface="ＭＳ Ｐゴシック" charset="0"/>
                <a:cs typeface="ＭＳ Ｐゴシック" charset="0"/>
              </a:rPr>
              <a:t>"I </a:t>
            </a:r>
            <a:r>
              <a:rPr lang="en-US" sz="4000" b="1" dirty="0">
                <a:solidFill>
                  <a:srgbClr val="FFFFFF"/>
                </a:solidFill>
                <a:effectLst>
                  <a:glow rad="127000">
                    <a:srgbClr val="000000"/>
                  </a:glow>
                </a:effectLst>
                <a:latin typeface="Arial" charset="0"/>
                <a:ea typeface="ＭＳ Ｐゴシック" charset="0"/>
                <a:cs typeface="ＭＳ Ｐゴシック" charset="0"/>
              </a:rPr>
              <a:t>also tried to find meaning </a:t>
            </a:r>
            <a:r>
              <a:rPr lang="en-US" sz="4000" b="1" dirty="0" smtClean="0">
                <a:solidFill>
                  <a:srgbClr val="FFFFFF"/>
                </a:solidFill>
                <a:effectLst>
                  <a:glow rad="127000">
                    <a:srgbClr val="000000"/>
                  </a:glow>
                </a:effectLst>
                <a:latin typeface="Arial" charset="0"/>
                <a:ea typeface="ＭＳ Ｐゴシック" charset="0"/>
                <a:cs typeface="ＭＳ Ｐゴシック" charset="0"/>
              </a:rPr>
              <a:t>by…planting </a:t>
            </a:r>
            <a:r>
              <a:rPr lang="en-US" sz="4000" b="1" dirty="0">
                <a:solidFill>
                  <a:srgbClr val="FFFFFF"/>
                </a:solidFill>
                <a:effectLst>
                  <a:glow rad="127000">
                    <a:srgbClr val="000000"/>
                  </a:glow>
                </a:effectLst>
                <a:latin typeface="Arial" charset="0"/>
                <a:ea typeface="ＭＳ Ｐゴシック" charset="0"/>
                <a:cs typeface="ＭＳ Ｐゴシック" charset="0"/>
              </a:rPr>
              <a:t>beautiful </a:t>
            </a:r>
            <a:r>
              <a:rPr lang="en-US" sz="4000" b="1" dirty="0" smtClean="0">
                <a:solidFill>
                  <a:srgbClr val="FFFFFF"/>
                </a:solidFill>
                <a:effectLst>
                  <a:glow rad="127000">
                    <a:srgbClr val="000000"/>
                  </a:glow>
                </a:effectLst>
                <a:latin typeface="Arial" charset="0"/>
                <a:ea typeface="ＭＳ Ｐゴシック" charset="0"/>
                <a:cs typeface="ＭＳ Ｐゴシック" charset="0"/>
              </a:rPr>
              <a:t>vineyards" </a:t>
            </a:r>
            <a:br>
              <a:rPr lang="en-US" sz="4000" b="1" dirty="0" smtClean="0">
                <a:solidFill>
                  <a:srgbClr val="FFFFFF"/>
                </a:solidFill>
                <a:effectLst>
                  <a:glow rad="127000">
                    <a:srgbClr val="000000"/>
                  </a:glow>
                </a:effectLst>
                <a:latin typeface="Arial" charset="0"/>
                <a:ea typeface="ＭＳ Ｐゴシック" charset="0"/>
                <a:cs typeface="ＭＳ Ｐゴシック" charset="0"/>
              </a:rPr>
            </a:br>
            <a:r>
              <a:rPr lang="en-US" sz="4000" b="1" dirty="0" smtClean="0">
                <a:solidFill>
                  <a:srgbClr val="FFFFFF"/>
                </a:solidFill>
                <a:effectLst>
                  <a:glow rad="127000">
                    <a:srgbClr val="000000"/>
                  </a:glow>
                </a:effectLst>
                <a:latin typeface="Arial" charset="0"/>
                <a:ea typeface="ＭＳ Ｐゴシック" charset="0"/>
                <a:cs typeface="ＭＳ Ｐゴシック" charset="0"/>
              </a:rPr>
              <a:t>(2:4b). </a:t>
            </a:r>
          </a:p>
          <a:p>
            <a:pPr>
              <a:defRPr/>
            </a:pPr>
            <a:r>
              <a:rPr lang="en-US" sz="4000" b="1" dirty="0" smtClean="0">
                <a:solidFill>
                  <a:srgbClr val="FFFFFF"/>
                </a:solidFill>
                <a:effectLst>
                  <a:glow rad="127000">
                    <a:srgbClr val="000000"/>
                  </a:glow>
                </a:effectLst>
                <a:latin typeface="Arial" charset="0"/>
                <a:ea typeface="ＭＳ Ｐゴシック" charset="0"/>
                <a:cs typeface="ＭＳ Ｐゴシック" charset="0"/>
              </a:rPr>
              <a:t>"</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મેં</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પોતાને</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વાસ્તે</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દ્રાક્ષાવાડીઓ</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રોપાવી</a:t>
            </a:r>
            <a:r>
              <a:rPr lang="en-US" sz="4000" b="1" dirty="0" smtClean="0">
                <a:solidFill>
                  <a:srgbClr val="FFFFFF"/>
                </a:solidFill>
                <a:effectLst>
                  <a:glow rad="127000">
                    <a:srgbClr val="000000"/>
                  </a:glow>
                </a:effectLst>
                <a:latin typeface="Arial" charset="0"/>
                <a:ea typeface="ＭＳ Ｐゴシック" charset="0"/>
                <a:cs typeface="ＭＳ Ｐゴシック" charset="0"/>
              </a:rPr>
              <a:t>"</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3605" y="0"/>
            <a:ext cx="9144000" cy="836712"/>
          </a:xfrm>
          <a:prstGeom prst="rect">
            <a:avLst/>
          </a:prstGeom>
          <a:solidFill>
            <a:srgbClr val="800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Projects Passionately Pursued</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pic>
        <p:nvPicPr>
          <p:cNvPr id="162821"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08625" y="981075"/>
            <a:ext cx="2654300" cy="353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2821"/>
                                        </p:tgtEl>
                                        <p:attrNameLst>
                                          <p:attrName>style.visibility</p:attrName>
                                        </p:attrNameLst>
                                      </p:cBhvr>
                                      <p:to>
                                        <p:strVal val="visible"/>
                                      </p:to>
                                    </p:set>
                                    <p:animEffect transition="in" filter="fade">
                                      <p:cBhvr>
                                        <p:cTn id="7" dur="1000"/>
                                        <p:tgtEl>
                                          <p:spTgt spid="162821"/>
                                        </p:tgtEl>
                                      </p:cBhvr>
                                    </p:animEffect>
                                    <p:anim calcmode="lin" valueType="num">
                                      <p:cBhvr>
                                        <p:cTn id="8" dur="1000" fill="hold"/>
                                        <p:tgtEl>
                                          <p:spTgt spid="162821"/>
                                        </p:tgtEl>
                                        <p:attrNameLst>
                                          <p:attrName>ppt_x</p:attrName>
                                        </p:attrNameLst>
                                      </p:cBhvr>
                                      <p:tavLst>
                                        <p:tav tm="0">
                                          <p:val>
                                            <p:strVal val="#ppt_x"/>
                                          </p:val>
                                        </p:tav>
                                        <p:tav tm="100000">
                                          <p:val>
                                            <p:strVal val="#ppt_x"/>
                                          </p:val>
                                        </p:tav>
                                      </p:tavLst>
                                    </p:anim>
                                    <p:anim calcmode="lin" valueType="num">
                                      <p:cBhvr>
                                        <p:cTn id="9" dur="1000" fill="hold"/>
                                        <p:tgtEl>
                                          <p:spTgt spid="1628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31838"/>
            <a:ext cx="9144000" cy="612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28017" y="1196752"/>
            <a:ext cx="8980487" cy="936104"/>
          </a:xfrm>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lgn="l">
              <a:defRPr/>
            </a:pPr>
            <a:r>
              <a:rPr lang="en-US" b="1" dirty="0" smtClean="0">
                <a:effectLst>
                  <a:glow rad="127000">
                    <a:schemeClr val="tx1"/>
                  </a:glow>
                </a:effectLst>
                <a:latin typeface="Arial" charset="0"/>
                <a:ea typeface="ＭＳ Ｐゴシック" charset="0"/>
                <a:cs typeface="ＭＳ Ｐゴシック" charset="0"/>
              </a:rPr>
              <a:t>Gardens &amp; Parks</a:t>
            </a:r>
            <a:br>
              <a:rPr lang="en-US" b="1" dirty="0" smtClean="0">
                <a:effectLst>
                  <a:glow rad="127000">
                    <a:schemeClr val="tx1"/>
                  </a:glow>
                </a:effectLst>
                <a:latin typeface="Arial" charset="0"/>
                <a:ea typeface="ＭＳ Ｐゴシック" charset="0"/>
                <a:cs typeface="ＭＳ Ｐゴシック" charset="0"/>
              </a:rPr>
            </a:br>
            <a:r>
              <a:rPr lang="en-US" b="1" dirty="0" err="1" smtClean="0">
                <a:effectLst>
                  <a:glow rad="127000">
                    <a:schemeClr val="tx1"/>
                  </a:glow>
                </a:effectLst>
                <a:latin typeface="Arial" charset="0"/>
                <a:ea typeface="ＭＳ Ｐゴシック" charset="0"/>
                <a:cs typeface="ＭＳ Ｐゴシック" charset="0"/>
              </a:rPr>
              <a:t>બગીચા</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તથા</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બાગો</a:t>
            </a:r>
            <a:endParaRPr lang="en-US"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3501008"/>
            <a:ext cx="5724128" cy="33569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smtClean="0">
                <a:solidFill>
                  <a:srgbClr val="FFFFFF"/>
                </a:solidFill>
                <a:effectLst>
                  <a:glow rad="127000">
                    <a:srgbClr val="000000"/>
                  </a:glow>
                </a:effectLst>
                <a:latin typeface="Arial" charset="0"/>
                <a:ea typeface="ＭＳ Ｐゴシック" charset="0"/>
                <a:cs typeface="ＭＳ Ｐゴシック" charset="0"/>
              </a:rPr>
              <a:t>"I </a:t>
            </a:r>
            <a:r>
              <a:rPr lang="en-US" sz="4000" b="1" dirty="0">
                <a:solidFill>
                  <a:srgbClr val="FFFFFF"/>
                </a:solidFill>
                <a:effectLst>
                  <a:glow rad="127000">
                    <a:srgbClr val="000000"/>
                  </a:glow>
                </a:effectLst>
                <a:latin typeface="Arial" charset="0"/>
                <a:ea typeface="ＭＳ Ｐゴシック" charset="0"/>
                <a:cs typeface="ＭＳ Ｐゴシック" charset="0"/>
              </a:rPr>
              <a:t>made gardens and </a:t>
            </a:r>
            <a:r>
              <a:rPr lang="en-US" sz="4000" b="1" dirty="0" smtClean="0">
                <a:solidFill>
                  <a:srgbClr val="FFFFFF"/>
                </a:solidFill>
                <a:effectLst>
                  <a:glow rad="127000">
                    <a:srgbClr val="000000"/>
                  </a:glow>
                </a:effectLst>
                <a:latin typeface="Arial" charset="0"/>
                <a:ea typeface="ＭＳ Ｐゴシック" charset="0"/>
                <a:cs typeface="ＭＳ Ｐゴシック" charset="0"/>
              </a:rPr>
              <a:t>parks" (2:5a).</a:t>
            </a:r>
          </a:p>
          <a:p>
            <a:pPr>
              <a:defRPr/>
            </a:pPr>
            <a:endParaRPr lang="en-US" sz="4000" b="1" dirty="0" smtClean="0">
              <a:solidFill>
                <a:srgbClr val="FFFFFF"/>
              </a:solidFill>
              <a:effectLst>
                <a:glow rad="127000">
                  <a:srgbClr val="000000"/>
                </a:glow>
              </a:effectLst>
              <a:latin typeface="Arial" charset="0"/>
              <a:ea typeface="ＭＳ Ｐゴシック" charset="0"/>
              <a:cs typeface="ＭＳ Ｐゴシック" charset="0"/>
            </a:endParaRPr>
          </a:p>
          <a:p>
            <a:pPr>
              <a:defRPr/>
            </a:pPr>
            <a:r>
              <a:rPr lang="en-US" sz="4000" b="1" dirty="0" smtClean="0">
                <a:solidFill>
                  <a:srgbClr val="FFFFFF"/>
                </a:solidFill>
                <a:effectLst>
                  <a:glow rad="127000">
                    <a:srgbClr val="000000"/>
                  </a:glow>
                </a:effectLst>
                <a:latin typeface="Arial" charset="0"/>
                <a:ea typeface="ＭＳ Ｐゴシック" charset="0"/>
                <a:cs typeface="ＭＳ Ｐゴシック" charset="0"/>
              </a:rPr>
              <a:t>"</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મેં</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પોતાને</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સારુ</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બગીચા</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તથ</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ચમનબાગો</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બનાવ્યા</a:t>
            </a:r>
            <a:r>
              <a:rPr lang="en-US" sz="4000" b="1" dirty="0" smtClean="0">
                <a:solidFill>
                  <a:srgbClr val="FFFFFF"/>
                </a:solidFill>
                <a:effectLst>
                  <a:glow rad="127000">
                    <a:srgbClr val="000000"/>
                  </a:glow>
                </a:effectLst>
                <a:latin typeface="Arial" charset="0"/>
                <a:ea typeface="ＭＳ Ｐゴシック" charset="0"/>
                <a:cs typeface="ＭＳ Ｐゴシック" charset="0"/>
              </a:rPr>
              <a:t>"</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3605" y="0"/>
            <a:ext cx="9144000" cy="836712"/>
          </a:xfrm>
          <a:prstGeom prst="rect">
            <a:avLst/>
          </a:prstGeom>
          <a:solidFill>
            <a:srgbClr val="800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Projects Passionately Pursued</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24300" y="692150"/>
            <a:ext cx="3505200"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28017" y="1268760"/>
            <a:ext cx="8980487" cy="936104"/>
          </a:xfrm>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622300" indent="-622300" algn="l">
              <a:defRPr/>
            </a:pPr>
            <a:r>
              <a:rPr lang="en-US" b="1" dirty="0" smtClean="0">
                <a:effectLst>
                  <a:glow rad="127000">
                    <a:schemeClr val="tx1"/>
                  </a:glow>
                </a:effectLst>
                <a:latin typeface="Arial" charset="0"/>
                <a:ea typeface="ＭＳ Ｐゴシック" charset="0"/>
                <a:cs typeface="ＭＳ Ｐゴシック" charset="0"/>
              </a:rPr>
              <a:t>Fruit</a:t>
            </a:r>
            <a:br>
              <a:rPr lang="en-US" b="1" dirty="0" smtClean="0">
                <a:effectLst>
                  <a:glow rad="127000">
                    <a:schemeClr val="tx1"/>
                  </a:glow>
                </a:effectLst>
                <a:latin typeface="Arial" charset="0"/>
                <a:ea typeface="ＭＳ Ｐゴシック" charset="0"/>
                <a:cs typeface="ＭＳ Ｐゴシック" charset="0"/>
              </a:rPr>
            </a:br>
            <a:r>
              <a:rPr lang="en-US" b="1" dirty="0" err="1" smtClean="0">
                <a:effectLst>
                  <a:glow rad="127000">
                    <a:schemeClr val="tx1"/>
                  </a:glow>
                </a:effectLst>
                <a:latin typeface="Arial" charset="0"/>
                <a:ea typeface="ＭＳ Ｐゴシック" charset="0"/>
                <a:cs typeface="ＭＳ Ｐゴシック" charset="0"/>
              </a:rPr>
              <a:t>ફળ</a:t>
            </a:r>
            <a:r>
              <a:rPr lang="en-US" b="1" dirty="0" smtClean="0">
                <a:effectLst>
                  <a:glow rad="127000">
                    <a:schemeClr val="tx1"/>
                  </a:glow>
                </a:effectLst>
                <a:latin typeface="Arial" charset="0"/>
                <a:ea typeface="ＭＳ Ｐゴシック" charset="0"/>
                <a:cs typeface="ＭＳ Ｐゴシック" charset="0"/>
              </a:rPr>
              <a:t/>
            </a:r>
            <a:br>
              <a:rPr lang="en-US" b="1" dirty="0" smtClean="0">
                <a:effectLst>
                  <a:glow rad="127000">
                    <a:schemeClr val="tx1"/>
                  </a:glow>
                </a:effectLst>
                <a:latin typeface="Arial" charset="0"/>
                <a:ea typeface="ＭＳ Ｐゴシック" charset="0"/>
                <a:cs typeface="ＭＳ Ｐゴシック" charset="0"/>
              </a:rPr>
            </a:br>
            <a:endParaRPr lang="en-US"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44016" y="5301208"/>
            <a:ext cx="8676456" cy="12954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smtClean="0">
                <a:solidFill>
                  <a:srgbClr val="FFFFFF"/>
                </a:solidFill>
                <a:effectLst>
                  <a:glow rad="127000">
                    <a:srgbClr val="000000"/>
                  </a:glow>
                </a:effectLst>
                <a:latin typeface="Arial" charset="0"/>
                <a:ea typeface="ＭＳ Ｐゴシック" charset="0"/>
                <a:cs typeface="ＭＳ Ｐゴシック" charset="0"/>
              </a:rPr>
              <a:t>"…filling </a:t>
            </a:r>
            <a:r>
              <a:rPr lang="en-US" sz="4000" b="1" dirty="0">
                <a:solidFill>
                  <a:srgbClr val="FFFFFF"/>
                </a:solidFill>
                <a:effectLst>
                  <a:glow rad="127000">
                    <a:srgbClr val="000000"/>
                  </a:glow>
                </a:effectLst>
                <a:latin typeface="Arial" charset="0"/>
                <a:ea typeface="ＭＳ Ｐゴシック" charset="0"/>
                <a:cs typeface="ＭＳ Ｐゴシック" charset="0"/>
              </a:rPr>
              <a:t>them with all kinds of fruit </a:t>
            </a:r>
            <a:r>
              <a:rPr lang="en-US" sz="4000" b="1" dirty="0" smtClean="0">
                <a:solidFill>
                  <a:srgbClr val="FFFFFF"/>
                </a:solidFill>
                <a:effectLst>
                  <a:glow rad="127000">
                    <a:srgbClr val="000000"/>
                  </a:glow>
                </a:effectLst>
                <a:latin typeface="Arial" charset="0"/>
                <a:ea typeface="ＭＳ Ｐゴシック" charset="0"/>
                <a:cs typeface="ＭＳ Ｐゴシック" charset="0"/>
              </a:rPr>
              <a:t>trees" </a:t>
            </a:r>
            <a:r>
              <a:rPr lang="en-US" sz="4000" b="1" dirty="0">
                <a:solidFill>
                  <a:srgbClr val="FFFFFF"/>
                </a:solidFill>
                <a:effectLst>
                  <a:glow rad="127000">
                    <a:srgbClr val="000000"/>
                  </a:glow>
                </a:effectLst>
                <a:latin typeface="Arial" charset="0"/>
                <a:ea typeface="ＭＳ Ｐゴシック" charset="0"/>
                <a:cs typeface="ＭＳ Ｐゴシック" charset="0"/>
              </a:rPr>
              <a:t>(</a:t>
            </a:r>
            <a:r>
              <a:rPr lang="en-US" sz="4000" b="1" dirty="0" smtClean="0">
                <a:solidFill>
                  <a:srgbClr val="FFFFFF"/>
                </a:solidFill>
                <a:effectLst>
                  <a:glow rad="127000">
                    <a:srgbClr val="000000"/>
                  </a:glow>
                </a:effectLst>
                <a:latin typeface="Arial" charset="0"/>
                <a:ea typeface="ＭＳ Ｐゴシック" charset="0"/>
                <a:cs typeface="ＭＳ Ｐゴシック" charset="0"/>
              </a:rPr>
              <a:t>2:5b).</a:t>
            </a:r>
          </a:p>
          <a:p>
            <a:pPr>
              <a:defRPr/>
            </a:pPr>
            <a:r>
              <a:rPr lang="en-US" sz="4000" b="1" dirty="0" smtClean="0">
                <a:solidFill>
                  <a:srgbClr val="FFFFFF"/>
                </a:solidFill>
                <a:effectLst>
                  <a:glow rad="127000">
                    <a:srgbClr val="000000"/>
                  </a:glow>
                </a:effectLst>
                <a:latin typeface="Arial" charset="0"/>
                <a:ea typeface="ＭＳ Ｐゴシック" charset="0"/>
                <a:cs typeface="ＭＳ Ｐゴシック" charset="0"/>
              </a:rPr>
              <a:t>"</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મેં</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સર્વ</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પ્રકારનાં</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ફળઝાડો</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રોપ્યાં</a:t>
            </a:r>
            <a:r>
              <a:rPr lang="en-US" sz="4000" b="1" dirty="0" smtClean="0">
                <a:solidFill>
                  <a:srgbClr val="FFFFFF"/>
                </a:solidFill>
                <a:effectLst>
                  <a:glow rad="127000">
                    <a:srgbClr val="000000"/>
                  </a:glow>
                </a:effectLst>
                <a:latin typeface="Arial" charset="0"/>
                <a:ea typeface="ＭＳ Ｐゴシック" charset="0"/>
                <a:cs typeface="ＭＳ Ｐゴシック" charset="0"/>
              </a:rPr>
              <a:t>"</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3605" y="0"/>
            <a:ext cx="9144000" cy="836712"/>
          </a:xfrm>
          <a:prstGeom prst="rect">
            <a:avLst/>
          </a:prstGeom>
          <a:solidFill>
            <a:srgbClr val="800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Projects Passionately Pursued</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pic>
        <p:nvPicPr>
          <p:cNvPr id="166917"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84438" y="2420938"/>
            <a:ext cx="2857500" cy="260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18"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4925" y="2204863"/>
            <a:ext cx="3048000" cy="1925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19"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883275" y="2565400"/>
            <a:ext cx="3289300"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66919"/>
                                        </p:tgtEl>
                                        <p:attrNameLst>
                                          <p:attrName>style.visibility</p:attrName>
                                        </p:attrNameLst>
                                      </p:cBhvr>
                                      <p:to>
                                        <p:strVal val="visible"/>
                                      </p:to>
                                    </p:set>
                                    <p:animEffect transition="in" filter="wheel(1)">
                                      <p:cBhvr>
                                        <p:cTn id="7" dur="2000"/>
                                        <p:tgtEl>
                                          <p:spTgt spid="16691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66917"/>
                                        </p:tgtEl>
                                        <p:attrNameLst>
                                          <p:attrName>style.visibility</p:attrName>
                                        </p:attrNameLst>
                                      </p:cBhvr>
                                      <p:to>
                                        <p:strVal val="visible"/>
                                      </p:to>
                                    </p:set>
                                    <p:animEffect transition="in" filter="wheel(1)">
                                      <p:cBhvr>
                                        <p:cTn id="12" dur="2000"/>
                                        <p:tgtEl>
                                          <p:spTgt spid="16691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166913"/>
                                        </p:tgtEl>
                                        <p:attrNameLst>
                                          <p:attrName>style.visibility</p:attrName>
                                        </p:attrNameLst>
                                      </p:cBhvr>
                                      <p:to>
                                        <p:strVal val="visible"/>
                                      </p:to>
                                    </p:set>
                                    <p:animEffect transition="in" filter="wheel(1)">
                                      <p:cBhvr>
                                        <p:cTn id="17" dur="2000"/>
                                        <p:tgtEl>
                                          <p:spTgt spid="166913"/>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66918"/>
                                        </p:tgtEl>
                                        <p:attrNameLst>
                                          <p:attrName>style.visibility</p:attrName>
                                        </p:attrNameLst>
                                      </p:cBhvr>
                                      <p:to>
                                        <p:strVal val="visible"/>
                                      </p:to>
                                    </p:set>
                                    <p:animEffect transition="in" filter="wheel(1)">
                                      <p:cBhvr>
                                        <p:cTn id="22" dur="2000"/>
                                        <p:tgtEl>
                                          <p:spTgt spid="1669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28017" y="1124744"/>
            <a:ext cx="8980487" cy="936104"/>
          </a:xfrm>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lgn="l">
              <a:defRPr/>
            </a:pPr>
            <a:r>
              <a:rPr lang="en-US" b="1" dirty="0" smtClean="0">
                <a:effectLst>
                  <a:glow rad="127000">
                    <a:schemeClr val="tx1"/>
                  </a:glow>
                </a:effectLst>
                <a:latin typeface="Arial" charset="0"/>
                <a:ea typeface="ＭＳ Ｐゴシック" charset="0"/>
                <a:cs typeface="ＭＳ Ｐゴシック" charset="0"/>
              </a:rPr>
              <a:t>Ponds</a:t>
            </a:r>
            <a:br>
              <a:rPr lang="en-US" b="1" dirty="0" smtClean="0">
                <a:effectLst>
                  <a:glow rad="127000">
                    <a:schemeClr val="tx1"/>
                  </a:glow>
                </a:effectLst>
                <a:latin typeface="Arial" charset="0"/>
                <a:ea typeface="ＭＳ Ｐゴシック" charset="0"/>
                <a:cs typeface="ＭＳ Ｐゴシック" charset="0"/>
              </a:rPr>
            </a:br>
            <a:r>
              <a:rPr lang="en-US" b="1" dirty="0" err="1" smtClean="0">
                <a:effectLst>
                  <a:glow rad="127000">
                    <a:schemeClr val="tx1"/>
                  </a:glow>
                </a:effectLst>
                <a:latin typeface="Arial" charset="0"/>
                <a:ea typeface="ＭＳ Ｐゴシック" charset="0"/>
                <a:cs typeface="ＭＳ Ｐゴシック" charset="0"/>
              </a:rPr>
              <a:t>તળાવો</a:t>
            </a:r>
            <a:endParaRPr lang="en-US"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3212976"/>
            <a:ext cx="9144000" cy="35007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smtClean="0">
                <a:solidFill>
                  <a:srgbClr val="FFFFFF"/>
                </a:solidFill>
                <a:effectLst>
                  <a:glow rad="127000">
                    <a:srgbClr val="000000"/>
                  </a:glow>
                </a:effectLst>
                <a:latin typeface="Arial" charset="0"/>
                <a:ea typeface="ＭＳ Ｐゴシック" charset="0"/>
                <a:cs typeface="ＭＳ Ｐゴシック" charset="0"/>
              </a:rPr>
              <a:t>"I </a:t>
            </a:r>
            <a:r>
              <a:rPr lang="en-US" sz="4000" b="1" dirty="0">
                <a:solidFill>
                  <a:srgbClr val="FFFFFF"/>
                </a:solidFill>
                <a:effectLst>
                  <a:glow rad="127000">
                    <a:srgbClr val="000000"/>
                  </a:glow>
                </a:effectLst>
                <a:latin typeface="Arial" charset="0"/>
                <a:ea typeface="ＭＳ Ｐゴシック" charset="0"/>
                <a:cs typeface="ＭＳ Ｐゴシック" charset="0"/>
              </a:rPr>
              <a:t>built reservoirs to collect the water to irrigate my many flourishing </a:t>
            </a:r>
            <a:r>
              <a:rPr lang="en-US" sz="4000" b="1" dirty="0" smtClean="0">
                <a:solidFill>
                  <a:srgbClr val="FFFFFF"/>
                </a:solidFill>
                <a:effectLst>
                  <a:glow rad="127000">
                    <a:srgbClr val="000000"/>
                  </a:glow>
                </a:effectLst>
                <a:latin typeface="Arial" charset="0"/>
                <a:ea typeface="ＭＳ Ｐゴシック" charset="0"/>
                <a:cs typeface="ＭＳ Ｐゴシック" charset="0"/>
              </a:rPr>
              <a:t>groves" </a:t>
            </a:r>
            <a:r>
              <a:rPr lang="en-US" sz="4000" b="1" dirty="0">
                <a:solidFill>
                  <a:srgbClr val="FFFFFF"/>
                </a:solidFill>
                <a:effectLst>
                  <a:glow rad="127000">
                    <a:srgbClr val="000000"/>
                  </a:glow>
                </a:effectLst>
                <a:latin typeface="Arial" charset="0"/>
                <a:ea typeface="ＭＳ Ｐゴシック" charset="0"/>
                <a:cs typeface="ＭＳ Ｐゴシック" charset="0"/>
              </a:rPr>
              <a:t>(</a:t>
            </a:r>
            <a:r>
              <a:rPr lang="en-US" sz="4000" b="1" dirty="0" smtClean="0">
                <a:solidFill>
                  <a:srgbClr val="FFFFFF"/>
                </a:solidFill>
                <a:effectLst>
                  <a:glow rad="127000">
                    <a:srgbClr val="000000"/>
                  </a:glow>
                </a:effectLst>
                <a:latin typeface="Arial" charset="0"/>
                <a:ea typeface="ＭＳ Ｐゴシック" charset="0"/>
                <a:cs typeface="ＭＳ Ｐゴシック" charset="0"/>
              </a:rPr>
              <a:t>2:6).</a:t>
            </a:r>
          </a:p>
          <a:p>
            <a:pPr>
              <a:defRPr/>
            </a:pPr>
            <a:endParaRPr lang="en-US" sz="4000" b="1" dirty="0">
              <a:solidFill>
                <a:srgbClr val="FFFFFF"/>
              </a:solidFill>
              <a:effectLst>
                <a:glow rad="127000">
                  <a:srgbClr val="000000"/>
                </a:glow>
              </a:effectLst>
              <a:latin typeface="Arial" charset="0"/>
              <a:ea typeface="ＭＳ Ｐゴシック" charset="0"/>
              <a:cs typeface="ＭＳ Ｐゴシック" charset="0"/>
            </a:endParaRPr>
          </a:p>
          <a:p>
            <a:pPr>
              <a:defRPr/>
            </a:pP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મેં</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મારે</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પોતાને</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માટે</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તળાવો</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ખોદાવ્યાં</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જેથી</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વનમાં</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ઊછરતાં</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ઝાડોને</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પાણી</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પવાય</a:t>
            </a:r>
            <a:r>
              <a:rPr lang="en-US" sz="4000" b="1" dirty="0" smtClean="0">
                <a:solidFill>
                  <a:srgbClr val="FFFFFF"/>
                </a:solidFill>
                <a:effectLst>
                  <a:glow rad="127000">
                    <a:srgbClr val="000000"/>
                  </a:glow>
                </a:effectLst>
                <a:latin typeface="Arial" charset="0"/>
                <a:ea typeface="ＭＳ Ｐゴシック" charset="0"/>
                <a:cs typeface="ＭＳ Ｐゴシック" charset="0"/>
              </a:rPr>
              <a:t>."</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3605" y="0"/>
            <a:ext cx="9144000" cy="836712"/>
          </a:xfrm>
          <a:prstGeom prst="rect">
            <a:avLst/>
          </a:prstGeom>
          <a:solidFill>
            <a:srgbClr val="800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Projects Passionately Pursued</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5869" y="2924944"/>
            <a:ext cx="9128955" cy="2088232"/>
          </a:xfrm>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622300" indent="-622300">
              <a:defRPr/>
            </a:pPr>
            <a:r>
              <a:rPr lang="en-US" sz="16600" b="1" dirty="0" smtClean="0">
                <a:effectLst>
                  <a:glow rad="127000">
                    <a:schemeClr val="tx1"/>
                  </a:glow>
                </a:effectLst>
                <a:latin typeface="Arial" charset="0"/>
                <a:ea typeface="ＭＳ Ｐゴシック" charset="0"/>
                <a:cs typeface="ＭＳ Ｐゴシック" charset="0"/>
              </a:rPr>
              <a:t>PRIDE</a:t>
            </a:r>
            <a:endParaRPr lang="en-US" sz="166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5875" y="3933825"/>
            <a:ext cx="9144000" cy="2908300"/>
          </a:xfrm>
          <a:prstGeom prst="rect">
            <a:avLst/>
          </a:prstGeom>
          <a:noFill/>
          <a:ln>
            <a:noFill/>
          </a:ln>
          <a:effectLst>
            <a:outerShdw dist="35921"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5045" y="0"/>
            <a:ext cx="9128955" cy="126876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622300" indent="-622300">
              <a:defRPr/>
            </a:pPr>
            <a:r>
              <a:rPr lang="en-US" sz="4800" b="1" dirty="0" smtClean="0">
                <a:effectLst>
                  <a:glow rad="127000">
                    <a:schemeClr val="tx1"/>
                  </a:glow>
                </a:effectLst>
                <a:latin typeface="Arial" charset="0"/>
                <a:ea typeface="ＭＳ Ｐゴシック" charset="0"/>
                <a:cs typeface="ＭＳ Ｐゴシック" charset="0"/>
              </a:rPr>
              <a:t>The most used word…</a:t>
            </a:r>
            <a:endParaRPr lang="en-US" sz="4800" b="1" dirty="0">
              <a:effectLst>
                <a:glow rad="127000">
                  <a:schemeClr val="tx1"/>
                </a:glow>
              </a:effectLst>
              <a:latin typeface="Arial" charset="0"/>
              <a:ea typeface="ＭＳ Ｐゴシック" charset="0"/>
              <a:cs typeface="ＭＳ Ｐゴシック" charset="0"/>
            </a:endParaRPr>
          </a:p>
        </p:txBody>
      </p:sp>
      <p:sp>
        <p:nvSpPr>
          <p:cNvPr id="2" name="Rectangle 1"/>
          <p:cNvSpPr>
            <a:spLocks noChangeArrowheads="1"/>
          </p:cNvSpPr>
          <p:nvPr/>
        </p:nvSpPr>
        <p:spPr bwMode="auto">
          <a:xfrm>
            <a:off x="4284663" y="1773238"/>
            <a:ext cx="647700" cy="3095625"/>
          </a:xfrm>
          <a:prstGeom prst="rect">
            <a:avLst/>
          </a:prstGeom>
          <a:solidFill>
            <a:srgbClr val="FFFF00"/>
          </a:solidFill>
          <a:ln w="9525">
            <a:solidFill>
              <a:schemeClr val="tx1"/>
            </a:solidFill>
            <a:round/>
            <a:headEnd/>
            <a:tailEnd type="stealth" w="lg" len="lg"/>
          </a:ln>
        </p:spPr>
        <p:txBody>
          <a:bodyPr lIns="90000" tIns="46800" rIns="90000" bIns="46800">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l"/>
            <a:endParaRPr lang="en-US" altLang="en-US">
              <a:latin typeface="Comic Sans MS" panose="030F0702030302020204" pitchFamily="66"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00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79388" y="333375"/>
            <a:ext cx="8980487" cy="1295400"/>
          </a:xfrm>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lgn="l">
              <a:defRPr/>
            </a:pPr>
            <a:r>
              <a:rPr lang="en-US" b="1" dirty="0">
                <a:effectLst>
                  <a:glow rad="127000">
                    <a:schemeClr val="tx1"/>
                  </a:glow>
                </a:effectLst>
                <a:latin typeface="Arial" charset="0"/>
                <a:ea typeface="ＭＳ Ｐゴシック" charset="0"/>
                <a:cs typeface="ＭＳ Ｐゴシック" charset="0"/>
              </a:rPr>
              <a:t>IV. </a:t>
            </a:r>
            <a:r>
              <a:rPr lang="en-US" b="1" dirty="0" smtClean="0">
                <a:solidFill>
                  <a:srgbClr val="FFFF00"/>
                </a:solidFill>
                <a:effectLst>
                  <a:glow rad="127000">
                    <a:schemeClr val="tx1"/>
                  </a:glow>
                </a:effectLst>
                <a:latin typeface="Arial" charset="0"/>
                <a:ea typeface="ＭＳ Ｐゴシック" charset="0"/>
                <a:cs typeface="ＭＳ Ｐゴシック" charset="0"/>
              </a:rPr>
              <a:t>Possessions</a:t>
            </a:r>
            <a:r>
              <a:rPr lang="en-US" b="1" dirty="0" smtClean="0">
                <a:effectLst>
                  <a:glow rad="127000">
                    <a:schemeClr val="tx1"/>
                  </a:glow>
                </a:effectLst>
                <a:latin typeface="Arial" charset="0"/>
                <a:ea typeface="ＭＳ Ｐゴシック" charset="0"/>
                <a:cs typeface="ＭＳ Ｐゴシック" charset="0"/>
              </a:rPr>
              <a:t> don</a:t>
            </a:r>
            <a:r>
              <a:rPr lang="fr-FR" b="1" dirty="0" smtClean="0">
                <a:effectLst>
                  <a:glow rad="127000">
                    <a:schemeClr val="tx1"/>
                  </a:glow>
                </a:effectLst>
                <a:latin typeface="Arial" charset="0"/>
                <a:ea typeface="ＭＳ Ｐゴシック" charset="0"/>
                <a:cs typeface="ＭＳ Ｐゴシック" charset="0"/>
              </a:rPr>
              <a:t>'</a:t>
            </a:r>
            <a:r>
              <a:rPr lang="en-US" b="1" dirty="0" smtClean="0">
                <a:effectLst>
                  <a:glow rad="127000">
                    <a:schemeClr val="tx1"/>
                  </a:glow>
                </a:effectLst>
                <a:latin typeface="Arial" charset="0"/>
                <a:ea typeface="ＭＳ Ｐゴシック" charset="0"/>
                <a:cs typeface="ＭＳ Ｐゴシック" charset="0"/>
              </a:rPr>
              <a:t>t satisfy </a:t>
            </a:r>
            <a:r>
              <a:rPr lang="en-US" b="1" dirty="0">
                <a:effectLst>
                  <a:glow rad="127000">
                    <a:schemeClr val="tx1"/>
                  </a:glow>
                </a:effectLst>
                <a:latin typeface="Arial" charset="0"/>
                <a:ea typeface="ＭＳ Ｐゴシック" charset="0"/>
                <a:cs typeface="ＭＳ Ｐゴシック" charset="0"/>
              </a:rPr>
              <a:t>(2:7-8</a:t>
            </a:r>
            <a:r>
              <a:rPr lang="en-US" b="1" dirty="0" smtClean="0">
                <a:effectLst>
                  <a:glow rad="127000">
                    <a:schemeClr val="tx1"/>
                  </a:glow>
                </a:effectLst>
                <a:latin typeface="Arial" charset="0"/>
                <a:ea typeface="ＭＳ Ｐゴシック" charset="0"/>
                <a:cs typeface="ＭＳ Ｐゴシック" charset="0"/>
              </a:rPr>
              <a:t>).</a:t>
            </a:r>
            <a:br>
              <a:rPr lang="en-US" b="1" dirty="0" smtClean="0">
                <a:effectLst>
                  <a:glow rad="127000">
                    <a:schemeClr val="tx1"/>
                  </a:glow>
                </a:effectLst>
                <a:latin typeface="Arial" charset="0"/>
                <a:ea typeface="ＭＳ Ｐゴシック" charset="0"/>
                <a:cs typeface="ＭＳ Ｐゴシック" charset="0"/>
              </a:rPr>
            </a:br>
            <a:r>
              <a:rPr lang="en-US" b="1" dirty="0" smtClean="0">
                <a:effectLst>
                  <a:glow rad="127000">
                    <a:schemeClr val="tx1"/>
                  </a:glow>
                </a:effectLst>
                <a:latin typeface="Arial" charset="0"/>
                <a:ea typeface="ＭＳ Ｐゴシック" charset="0"/>
                <a:cs typeface="ＭＳ Ｐゴシック" charset="0"/>
              </a:rPr>
              <a:t>૪ - </a:t>
            </a:r>
            <a:r>
              <a:rPr lang="en-US" b="1" dirty="0" err="1" smtClean="0">
                <a:solidFill>
                  <a:srgbClr val="FFFF00"/>
                </a:solidFill>
                <a:effectLst>
                  <a:glow rad="127000">
                    <a:schemeClr val="tx1"/>
                  </a:glow>
                </a:effectLst>
                <a:latin typeface="Arial" charset="0"/>
                <a:ea typeface="ＭＳ Ｐゴシック" charset="0"/>
                <a:cs typeface="ＭＳ Ｐゴシック" charset="0"/>
              </a:rPr>
              <a:t>સંપત્તિ</a:t>
            </a:r>
            <a:r>
              <a:rPr lang="en-US" b="1" dirty="0" err="1" smtClean="0">
                <a:effectLst>
                  <a:glow rad="127000">
                    <a:schemeClr val="tx1"/>
                  </a:glow>
                </a:effectLst>
                <a:latin typeface="Arial" charset="0"/>
                <a:ea typeface="ＭＳ Ｐゴシック" charset="0"/>
                <a:cs typeface="ＭＳ Ｐゴシック" charset="0"/>
              </a:rPr>
              <a:t>થી</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સંતોષ</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નથી</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થતો</a:t>
            </a:r>
            <a:endParaRPr lang="en-US" b="1" dirty="0">
              <a:effectLst>
                <a:glow rad="127000">
                  <a:schemeClr val="tx1"/>
                </a:glow>
              </a:effectLst>
              <a:latin typeface="Arial" charset="0"/>
              <a:ea typeface="ＭＳ Ｐゴシック" charset="0"/>
              <a:cs typeface="ＭＳ Ｐゴシック" charset="0"/>
            </a:endParaRPr>
          </a:p>
        </p:txBody>
      </p:sp>
      <p:pic>
        <p:nvPicPr>
          <p:cNvPr id="17305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2348879"/>
            <a:ext cx="6194425" cy="4296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73058"/>
                                        </p:tgtEl>
                                        <p:attrNameLst>
                                          <p:attrName>style.visibility</p:attrName>
                                        </p:attrNameLst>
                                      </p:cBhvr>
                                      <p:to>
                                        <p:strVal val="visible"/>
                                      </p:to>
                                    </p:set>
                                    <p:animEffect transition="in" filter="wipe(down)">
                                      <p:cBhvr>
                                        <p:cTn id="7" dur="580">
                                          <p:stCondLst>
                                            <p:cond delay="0"/>
                                          </p:stCondLst>
                                        </p:cTn>
                                        <p:tgtEl>
                                          <p:spTgt spid="173058"/>
                                        </p:tgtEl>
                                      </p:cBhvr>
                                    </p:animEffect>
                                    <p:anim calcmode="lin" valueType="num">
                                      <p:cBhvr>
                                        <p:cTn id="8" dur="1822" tmFilter="0,0; 0.14,0.36; 0.43,0.73; 0.71,0.91; 1.0,1.0">
                                          <p:stCondLst>
                                            <p:cond delay="0"/>
                                          </p:stCondLst>
                                        </p:cTn>
                                        <p:tgtEl>
                                          <p:spTgt spid="17305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305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305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305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3058"/>
                                        </p:tgtEl>
                                        <p:attrNameLst>
                                          <p:attrName>ppt_y</p:attrName>
                                        </p:attrNameLst>
                                      </p:cBhvr>
                                      <p:tavLst>
                                        <p:tav tm="0" fmla="#ppt_y-sin(pi*$)/81">
                                          <p:val>
                                            <p:fltVal val="0"/>
                                          </p:val>
                                        </p:tav>
                                        <p:tav tm="100000">
                                          <p:val>
                                            <p:fltVal val="1"/>
                                          </p:val>
                                        </p:tav>
                                      </p:tavLst>
                                    </p:anim>
                                    <p:animScale>
                                      <p:cBhvr>
                                        <p:cTn id="13" dur="26">
                                          <p:stCondLst>
                                            <p:cond delay="650"/>
                                          </p:stCondLst>
                                        </p:cTn>
                                        <p:tgtEl>
                                          <p:spTgt spid="173058"/>
                                        </p:tgtEl>
                                      </p:cBhvr>
                                      <p:to x="100000" y="60000"/>
                                    </p:animScale>
                                    <p:animScale>
                                      <p:cBhvr>
                                        <p:cTn id="14" dur="166" decel="50000">
                                          <p:stCondLst>
                                            <p:cond delay="676"/>
                                          </p:stCondLst>
                                        </p:cTn>
                                        <p:tgtEl>
                                          <p:spTgt spid="173058"/>
                                        </p:tgtEl>
                                      </p:cBhvr>
                                      <p:to x="100000" y="100000"/>
                                    </p:animScale>
                                    <p:animScale>
                                      <p:cBhvr>
                                        <p:cTn id="15" dur="26">
                                          <p:stCondLst>
                                            <p:cond delay="1312"/>
                                          </p:stCondLst>
                                        </p:cTn>
                                        <p:tgtEl>
                                          <p:spTgt spid="173058"/>
                                        </p:tgtEl>
                                      </p:cBhvr>
                                      <p:to x="100000" y="80000"/>
                                    </p:animScale>
                                    <p:animScale>
                                      <p:cBhvr>
                                        <p:cTn id="16" dur="166" decel="50000">
                                          <p:stCondLst>
                                            <p:cond delay="1338"/>
                                          </p:stCondLst>
                                        </p:cTn>
                                        <p:tgtEl>
                                          <p:spTgt spid="173058"/>
                                        </p:tgtEl>
                                      </p:cBhvr>
                                      <p:to x="100000" y="100000"/>
                                    </p:animScale>
                                    <p:animScale>
                                      <p:cBhvr>
                                        <p:cTn id="17" dur="26">
                                          <p:stCondLst>
                                            <p:cond delay="1642"/>
                                          </p:stCondLst>
                                        </p:cTn>
                                        <p:tgtEl>
                                          <p:spTgt spid="173058"/>
                                        </p:tgtEl>
                                      </p:cBhvr>
                                      <p:to x="100000" y="90000"/>
                                    </p:animScale>
                                    <p:animScale>
                                      <p:cBhvr>
                                        <p:cTn id="18" dur="166" decel="50000">
                                          <p:stCondLst>
                                            <p:cond delay="1668"/>
                                          </p:stCondLst>
                                        </p:cTn>
                                        <p:tgtEl>
                                          <p:spTgt spid="173058"/>
                                        </p:tgtEl>
                                      </p:cBhvr>
                                      <p:to x="100000" y="100000"/>
                                    </p:animScale>
                                    <p:animScale>
                                      <p:cBhvr>
                                        <p:cTn id="19" dur="26">
                                          <p:stCondLst>
                                            <p:cond delay="1808"/>
                                          </p:stCondLst>
                                        </p:cTn>
                                        <p:tgtEl>
                                          <p:spTgt spid="173058"/>
                                        </p:tgtEl>
                                      </p:cBhvr>
                                      <p:to x="100000" y="95000"/>
                                    </p:animScale>
                                    <p:animScale>
                                      <p:cBhvr>
                                        <p:cTn id="20" dur="166" decel="50000">
                                          <p:stCondLst>
                                            <p:cond delay="1834"/>
                                          </p:stCondLst>
                                        </p:cTn>
                                        <p:tgtEl>
                                          <p:spTgt spid="17305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32275" y="0"/>
            <a:ext cx="4911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1124744"/>
            <a:ext cx="4211960" cy="4608512"/>
          </a:xfrm>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defRPr/>
            </a:pPr>
            <a:r>
              <a:rPr lang="en-US" sz="4000" b="1" dirty="0">
                <a:effectLst>
                  <a:glow rad="127000">
                    <a:schemeClr val="tx1"/>
                  </a:glow>
                </a:effectLst>
                <a:latin typeface="Arial" charset="0"/>
                <a:ea typeface="ＭＳ Ｐゴシック" charset="0"/>
                <a:cs typeface="ＭＳ Ｐゴシック" charset="0"/>
              </a:rPr>
              <a:t>H-4 Hercules </a:t>
            </a:r>
            <a:r>
              <a:rPr lang="en-US" sz="4000" b="1" dirty="0" smtClean="0">
                <a:effectLst>
                  <a:glow rad="127000">
                    <a:schemeClr val="tx1"/>
                  </a:glow>
                </a:effectLst>
                <a:latin typeface="Arial" charset="0"/>
                <a:ea typeface="ＭＳ Ｐゴシック" charset="0"/>
                <a:cs typeface="ＭＳ Ｐゴシック" charset="0"/>
              </a:rPr>
              <a:t>2 had the longest wingspan ever!</a:t>
            </a:r>
            <a:br>
              <a:rPr lang="en-US" sz="4000" b="1" dirty="0" smtClean="0">
                <a:effectLst>
                  <a:glow rad="127000">
                    <a:schemeClr val="tx1"/>
                  </a:glow>
                </a:effectLst>
                <a:latin typeface="Arial" charset="0"/>
                <a:ea typeface="ＭＳ Ｐゴシック" charset="0"/>
                <a:cs typeface="ＭＳ Ｐゴシック" charset="0"/>
              </a:rPr>
            </a:br>
            <a:r>
              <a:rPr lang="en-US" sz="4000" b="1" dirty="0" smtClean="0">
                <a:effectLst>
                  <a:glow rad="127000">
                    <a:schemeClr val="tx1"/>
                  </a:glow>
                </a:effectLst>
                <a:latin typeface="Arial" charset="0"/>
                <a:ea typeface="ＭＳ Ｐゴシック" charset="0"/>
                <a:cs typeface="ＭＳ Ｐゴシック" charset="0"/>
              </a:rPr>
              <a:t/>
            </a:r>
            <a:br>
              <a:rPr lang="en-US" sz="4000" b="1" dirty="0" smtClean="0">
                <a:effectLst>
                  <a:glow rad="127000">
                    <a:schemeClr val="tx1"/>
                  </a:glow>
                </a:effectLst>
                <a:latin typeface="Arial" charset="0"/>
                <a:ea typeface="ＭＳ Ｐゴシック" charset="0"/>
                <a:cs typeface="ＭＳ Ｐゴシック" charset="0"/>
              </a:rPr>
            </a:br>
            <a:r>
              <a:rPr lang="en-US" sz="4000" b="1" dirty="0" smtClean="0">
                <a:effectLst>
                  <a:glow rad="127000">
                    <a:schemeClr val="tx1"/>
                  </a:glow>
                </a:effectLst>
                <a:latin typeface="Arial" charset="0"/>
                <a:ea typeface="ＭＳ Ｐゴシック" charset="0"/>
                <a:cs typeface="ＭＳ Ｐゴシック" charset="0"/>
              </a:rPr>
              <a:t>આ </a:t>
            </a:r>
            <a:r>
              <a:rPr lang="en-US" sz="4000" b="1" dirty="0" err="1" smtClean="0">
                <a:effectLst>
                  <a:glow rad="127000">
                    <a:schemeClr val="tx1"/>
                  </a:glow>
                </a:effectLst>
                <a:latin typeface="Arial" charset="0"/>
                <a:ea typeface="ＭＳ Ｐゴシック" charset="0"/>
                <a:cs typeface="ＭＳ Ｐゴシック" charset="0"/>
              </a:rPr>
              <a:t>વિમાનની</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પાંખો</a:t>
            </a:r>
            <a:r>
              <a:rPr lang="en-US" sz="4000" b="1" dirty="0" smtClean="0">
                <a:effectLst>
                  <a:glow rad="127000">
                    <a:schemeClr val="tx1"/>
                  </a:glow>
                </a:effectLst>
                <a:latin typeface="Arial" charset="0"/>
                <a:ea typeface="ＭＳ Ｐゴシック" charset="0"/>
                <a:cs typeface="ＭＳ Ｐゴシック" charset="0"/>
              </a:rPr>
              <a:t> ૯૭ </a:t>
            </a:r>
            <a:r>
              <a:rPr lang="en-US" sz="4000" b="1" dirty="0" err="1" smtClean="0">
                <a:effectLst>
                  <a:glow rad="127000">
                    <a:schemeClr val="tx1"/>
                  </a:glow>
                </a:effectLst>
                <a:latin typeface="Arial" charset="0"/>
                <a:ea typeface="ＭＳ Ｐゴシック" charset="0"/>
                <a:cs typeface="ＭＳ Ｐゴシック" charset="0"/>
              </a:rPr>
              <a:t>મીટર</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હતી</a:t>
            </a:r>
            <a:r>
              <a:rPr lang="en-US" sz="4000" b="1" dirty="0" smtClean="0">
                <a:effectLst>
                  <a:glow rad="127000">
                    <a:schemeClr val="tx1"/>
                  </a:glow>
                </a:effectLst>
                <a:latin typeface="Arial" charset="0"/>
                <a:ea typeface="ＭＳ Ｐゴシック" charset="0"/>
                <a:cs typeface="ＭＳ Ｐゴシック" charset="0"/>
              </a:rPr>
              <a:t> , </a:t>
            </a:r>
            <a:r>
              <a:rPr lang="en-US" sz="4000" b="1" dirty="0" err="1" smtClean="0">
                <a:effectLst>
                  <a:glow rad="127000">
                    <a:schemeClr val="tx1"/>
                  </a:glow>
                </a:effectLst>
                <a:latin typeface="Arial" charset="0"/>
                <a:ea typeface="ＭＳ Ｐゴシック" charset="0"/>
                <a:cs typeface="ＭＳ Ｐゴシック" charset="0"/>
              </a:rPr>
              <a:t>આજના</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વિમાનોની</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a:effectLst>
                  <a:glow rad="127000">
                    <a:schemeClr val="tx1"/>
                  </a:glow>
                </a:effectLst>
                <a:latin typeface="Arial" charset="0"/>
                <a:ea typeface="ＭＳ Ｐゴシック" charset="0"/>
                <a:cs typeface="ＭＳ Ｐゴシック" charset="0"/>
              </a:rPr>
              <a:t>પાંખો</a:t>
            </a:r>
            <a:r>
              <a:rPr lang="en-US" sz="4000" b="1" dirty="0">
                <a:effectLst>
                  <a:glow rad="127000">
                    <a:schemeClr val="tx1"/>
                  </a:glow>
                </a:effectLst>
                <a:latin typeface="Arial" charset="0"/>
                <a:ea typeface="ＭＳ Ｐゴシック" charset="0"/>
                <a:cs typeface="ＭＳ Ｐゴシック" charset="0"/>
              </a:rPr>
              <a:t> </a:t>
            </a:r>
            <a:r>
              <a:rPr lang="en-US" sz="4000" b="1" dirty="0" smtClean="0">
                <a:effectLst>
                  <a:glow rad="127000">
                    <a:schemeClr val="tx1"/>
                  </a:glow>
                </a:effectLst>
                <a:latin typeface="Arial" charset="0"/>
                <a:ea typeface="ＭＳ Ｐゴシック" charset="0"/>
                <a:cs typeface="ＭＳ Ｐゴシック" charset="0"/>
              </a:rPr>
              <a:t>૮૦ </a:t>
            </a:r>
            <a:r>
              <a:rPr lang="en-US" sz="4000" b="1" dirty="0" err="1" smtClean="0">
                <a:effectLst>
                  <a:glow rad="127000">
                    <a:schemeClr val="tx1"/>
                  </a:glow>
                </a:effectLst>
                <a:latin typeface="Arial" charset="0"/>
                <a:ea typeface="ＭＳ Ｐゴシック" charset="0"/>
                <a:cs typeface="ＭＳ Ｐゴシック" charset="0"/>
              </a:rPr>
              <a:t>મીટર</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હોય</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છે</a:t>
            </a:r>
            <a:r>
              <a:rPr lang="en-US" sz="4000" b="1" dirty="0" smtClean="0">
                <a:effectLst>
                  <a:glow rad="127000">
                    <a:schemeClr val="tx1"/>
                  </a:glow>
                </a:effectLst>
                <a:latin typeface="Arial" charset="0"/>
                <a:ea typeface="ＭＳ Ｐゴシック" charset="0"/>
                <a:cs typeface="ＭＳ Ｐゴシック" charset="0"/>
              </a:rPr>
              <a:t>.</a:t>
            </a:r>
            <a:endParaRPr lang="en-US" sz="4000" b="1" dirty="0">
              <a:effectLst>
                <a:glow rad="127000">
                  <a:schemeClr val="tx1"/>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8065"/>
                                        </p:tgtEl>
                                        <p:attrNameLst>
                                          <p:attrName>style.visibility</p:attrName>
                                        </p:attrNameLst>
                                      </p:cBhvr>
                                      <p:to>
                                        <p:strVal val="visible"/>
                                      </p:to>
                                    </p:set>
                                    <p:anim calcmode="lin" valueType="num">
                                      <p:cBhvr>
                                        <p:cTn id="7" dur="1000" fill="hold"/>
                                        <p:tgtEl>
                                          <p:spTgt spid="88065"/>
                                        </p:tgtEl>
                                        <p:attrNameLst>
                                          <p:attrName>ppt_w</p:attrName>
                                        </p:attrNameLst>
                                      </p:cBhvr>
                                      <p:tavLst>
                                        <p:tav tm="0">
                                          <p:val>
                                            <p:fltVal val="0"/>
                                          </p:val>
                                        </p:tav>
                                        <p:tav tm="100000">
                                          <p:val>
                                            <p:strVal val="#ppt_w"/>
                                          </p:val>
                                        </p:tav>
                                      </p:tavLst>
                                    </p:anim>
                                    <p:anim calcmode="lin" valueType="num">
                                      <p:cBhvr>
                                        <p:cTn id="8" dur="1000" fill="hold"/>
                                        <p:tgtEl>
                                          <p:spTgt spid="88065"/>
                                        </p:tgtEl>
                                        <p:attrNameLst>
                                          <p:attrName>ppt_h</p:attrName>
                                        </p:attrNameLst>
                                      </p:cBhvr>
                                      <p:tavLst>
                                        <p:tav tm="0">
                                          <p:val>
                                            <p:fltVal val="0"/>
                                          </p:val>
                                        </p:tav>
                                        <p:tav tm="100000">
                                          <p:val>
                                            <p:strVal val="#ppt_h"/>
                                          </p:val>
                                        </p:tav>
                                      </p:tavLst>
                                    </p:anim>
                                    <p:anim calcmode="lin" valueType="num">
                                      <p:cBhvr>
                                        <p:cTn id="9" dur="1000" fill="hold"/>
                                        <p:tgtEl>
                                          <p:spTgt spid="88065"/>
                                        </p:tgtEl>
                                        <p:attrNameLst>
                                          <p:attrName>style.rotation</p:attrName>
                                        </p:attrNameLst>
                                      </p:cBhvr>
                                      <p:tavLst>
                                        <p:tav tm="0">
                                          <p:val>
                                            <p:fltVal val="90"/>
                                          </p:val>
                                        </p:tav>
                                        <p:tav tm="100000">
                                          <p:val>
                                            <p:fltVal val="0"/>
                                          </p:val>
                                        </p:tav>
                                      </p:tavLst>
                                    </p:anim>
                                    <p:animEffect transition="in" filter="fade">
                                      <p:cBhvr>
                                        <p:cTn id="10" dur="1000"/>
                                        <p:tgtEl>
                                          <p:spTgt spid="880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510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1268760"/>
            <a:ext cx="9128125" cy="515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48468" y="24336"/>
            <a:ext cx="8980487" cy="936104"/>
          </a:xfrm>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622300" indent="-622300" algn="r">
              <a:defRPr/>
            </a:pPr>
            <a:r>
              <a:rPr lang="en-US" b="1" dirty="0">
                <a:effectLst>
                  <a:glow rad="127000">
                    <a:schemeClr val="tx1"/>
                  </a:glow>
                </a:effectLst>
                <a:latin typeface="Arial" charset="0"/>
                <a:ea typeface="ＭＳ Ｐゴシック" charset="0"/>
                <a:cs typeface="ＭＳ Ｐゴシック" charset="0"/>
              </a:rPr>
              <a:t>Winning</a:t>
            </a:r>
            <a:r>
              <a:rPr lang="en-US" b="1" dirty="0" smtClean="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5875" y="3933825"/>
            <a:ext cx="9144000" cy="2908300"/>
          </a:xfrm>
          <a:prstGeom prst="rect">
            <a:avLst/>
          </a:prstGeom>
          <a:noFill/>
          <a:ln>
            <a:noFill/>
          </a:ln>
          <a:effectLst>
            <a:outerShdw dist="35921"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5105"/>
                                        </p:tgtEl>
                                        <p:attrNameLst>
                                          <p:attrName>style.visibility</p:attrName>
                                        </p:attrNameLst>
                                      </p:cBhvr>
                                      <p:to>
                                        <p:strVal val="visible"/>
                                      </p:to>
                                    </p:set>
                                    <p:animEffect transition="in" filter="fade">
                                      <p:cBhvr>
                                        <p:cTn id="7" dur="1000"/>
                                        <p:tgtEl>
                                          <p:spTgt spid="175105"/>
                                        </p:tgtEl>
                                      </p:cBhvr>
                                    </p:animEffect>
                                    <p:anim calcmode="lin" valueType="num">
                                      <p:cBhvr>
                                        <p:cTn id="8" dur="1000" fill="hold"/>
                                        <p:tgtEl>
                                          <p:spTgt spid="175105"/>
                                        </p:tgtEl>
                                        <p:attrNameLst>
                                          <p:attrName>ppt_x</p:attrName>
                                        </p:attrNameLst>
                                      </p:cBhvr>
                                      <p:tavLst>
                                        <p:tav tm="0">
                                          <p:val>
                                            <p:strVal val="#ppt_x"/>
                                          </p:val>
                                        </p:tav>
                                        <p:tav tm="100000">
                                          <p:val>
                                            <p:strVal val="#ppt_x"/>
                                          </p:val>
                                        </p:tav>
                                      </p:tavLst>
                                    </p:anim>
                                    <p:anim calcmode="lin" valueType="num">
                                      <p:cBhvr>
                                        <p:cTn id="9" dur="1000" fill="hold"/>
                                        <p:tgtEl>
                                          <p:spTgt spid="17510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5496" y="260648"/>
            <a:ext cx="5112568" cy="936104"/>
          </a:xfrm>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622300" indent="-622300" algn="l">
              <a:defRPr/>
            </a:pPr>
            <a:r>
              <a:rPr lang="en-US" b="1" dirty="0" smtClean="0">
                <a:effectLst>
                  <a:glow rad="127000">
                    <a:schemeClr val="tx1"/>
                  </a:glow>
                </a:effectLst>
                <a:latin typeface="Arial" charset="0"/>
                <a:ea typeface="ＭＳ Ｐゴシック" charset="0"/>
                <a:cs typeface="ＭＳ Ｐゴシック" charset="0"/>
              </a:rPr>
              <a:t>Slaves &amp; Servants</a:t>
            </a:r>
            <a:r>
              <a:rPr lang="en-US" b="1" dirty="0">
                <a:effectLst>
                  <a:glow rad="127000">
                    <a:schemeClr val="tx1"/>
                  </a:glow>
                </a:effectLst>
                <a:latin typeface="Arial" charset="0"/>
                <a:ea typeface="ＭＳ Ｐゴシック" charset="0"/>
                <a:cs typeface="ＭＳ Ｐゴシック" charset="0"/>
              </a:rPr>
              <a:t/>
            </a:r>
            <a:br>
              <a:rPr lang="en-US" b="1" dirty="0">
                <a:effectLst>
                  <a:glow rad="127000">
                    <a:schemeClr val="tx1"/>
                  </a:glow>
                </a:effectLst>
                <a:latin typeface="Arial" charset="0"/>
                <a:ea typeface="ＭＳ Ｐゴシック" charset="0"/>
                <a:cs typeface="ＭＳ Ｐゴシック" charset="0"/>
              </a:rPr>
            </a:br>
            <a:r>
              <a:rPr lang="en-US" b="1" dirty="0" err="1" smtClean="0">
                <a:effectLst>
                  <a:glow rad="127000">
                    <a:schemeClr val="tx1"/>
                  </a:glow>
                </a:effectLst>
                <a:latin typeface="Arial" charset="0"/>
                <a:ea typeface="ＭＳ Ｐゴシック" charset="0"/>
                <a:cs typeface="ＭＳ Ｐゴシック" charset="0"/>
              </a:rPr>
              <a:t>દાસદાસીઓ</a:t>
            </a:r>
            <a:endParaRPr lang="en-US" b="1" dirty="0">
              <a:effectLst>
                <a:glow rad="127000">
                  <a:schemeClr val="tx1"/>
                </a:glow>
              </a:effectLst>
              <a:latin typeface="Arial" charset="0"/>
              <a:ea typeface="ＭＳ Ｐゴシック" charset="0"/>
              <a:cs typeface="ＭＳ Ｐゴシック" charset="0"/>
            </a:endParaRPr>
          </a:p>
        </p:txBody>
      </p:sp>
      <p:pic>
        <p:nvPicPr>
          <p:cNvPr id="17715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484784"/>
            <a:ext cx="9144000" cy="54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0" y="3212976"/>
            <a:ext cx="9144000" cy="187220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smtClean="0">
                <a:solidFill>
                  <a:srgbClr val="FFFFFF"/>
                </a:solidFill>
                <a:effectLst>
                  <a:glow rad="127000">
                    <a:srgbClr val="000000"/>
                  </a:glow>
                </a:effectLst>
                <a:latin typeface="Arial" charset="0"/>
                <a:ea typeface="ＭＳ Ｐゴシック" charset="0"/>
                <a:cs typeface="ＭＳ Ｐゴシック" charset="0"/>
              </a:rPr>
              <a:t>"I </a:t>
            </a:r>
            <a:r>
              <a:rPr lang="en-US" sz="4000" b="1" dirty="0">
                <a:solidFill>
                  <a:srgbClr val="FFFFFF"/>
                </a:solidFill>
                <a:effectLst>
                  <a:glow rad="127000">
                    <a:srgbClr val="000000"/>
                  </a:glow>
                </a:effectLst>
                <a:latin typeface="Arial" charset="0"/>
                <a:ea typeface="ＭＳ Ｐゴシック" charset="0"/>
                <a:cs typeface="ＭＳ Ｐゴシック" charset="0"/>
              </a:rPr>
              <a:t>bought slaves, both men and women, and others were born into my </a:t>
            </a:r>
            <a:r>
              <a:rPr lang="en-US" sz="4000" b="1" dirty="0" smtClean="0">
                <a:solidFill>
                  <a:srgbClr val="FFFFFF"/>
                </a:solidFill>
                <a:effectLst>
                  <a:glow rad="127000">
                    <a:srgbClr val="000000"/>
                  </a:glow>
                </a:effectLst>
                <a:latin typeface="Arial" charset="0"/>
                <a:ea typeface="ＭＳ Ｐゴシック" charset="0"/>
                <a:cs typeface="ＭＳ Ｐゴシック" charset="0"/>
              </a:rPr>
              <a:t>household" (2:7).</a:t>
            </a:r>
          </a:p>
          <a:p>
            <a:pPr>
              <a:defRPr/>
            </a:pPr>
            <a:endParaRPr lang="en-US" sz="4000" b="1" dirty="0" smtClean="0">
              <a:solidFill>
                <a:srgbClr val="FFFFFF"/>
              </a:solidFill>
              <a:effectLst>
                <a:glow rad="127000">
                  <a:srgbClr val="000000"/>
                </a:glow>
              </a:effectLst>
              <a:latin typeface="Arial" charset="0"/>
              <a:ea typeface="ＭＳ Ｐゴシック" charset="0"/>
              <a:cs typeface="ＭＳ Ｐゴシック" charset="0"/>
            </a:endParaRPr>
          </a:p>
          <a:p>
            <a:pPr>
              <a:defRPr/>
            </a:pP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મેં</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દાસદાસીઓ</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ખરીધ્યાં</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અને</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મારા</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ઘરમાં</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જન્મેલા</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પણ</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મારી</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પાસે</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હતાં</a:t>
            </a:r>
            <a:r>
              <a:rPr lang="en-US" sz="4000" b="1" dirty="0" smtClean="0">
                <a:solidFill>
                  <a:srgbClr val="FFFFFF"/>
                </a:solidFill>
                <a:effectLst>
                  <a:glow rad="127000">
                    <a:srgbClr val="000000"/>
                  </a:glow>
                </a:effectLst>
                <a:latin typeface="Arial" charset="0"/>
                <a:ea typeface="ＭＳ Ｐゴシック" charset="0"/>
                <a:cs typeface="ＭＳ Ｐゴシック" charset="0"/>
              </a:rPr>
              <a:t>"</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4285691" y="6192688"/>
            <a:ext cx="4894821" cy="692696"/>
          </a:xfrm>
          <a:prstGeom prst="rect">
            <a:avLst/>
          </a:prstGeom>
          <a:solidFill>
            <a:schemeClr val="accent6">
              <a:lumMod val="75000"/>
            </a:schemeClr>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Possessions</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7154"/>
                                        </p:tgtEl>
                                        <p:attrNameLst>
                                          <p:attrName>style.visibility</p:attrName>
                                        </p:attrNameLst>
                                      </p:cBhvr>
                                      <p:to>
                                        <p:strVal val="visible"/>
                                      </p:to>
                                    </p:set>
                                    <p:anim calcmode="lin" valueType="num">
                                      <p:cBhvr additive="base">
                                        <p:cTn id="7" dur="500" fill="hold"/>
                                        <p:tgtEl>
                                          <p:spTgt spid="177154"/>
                                        </p:tgtEl>
                                        <p:attrNameLst>
                                          <p:attrName>ppt_x</p:attrName>
                                        </p:attrNameLst>
                                      </p:cBhvr>
                                      <p:tavLst>
                                        <p:tav tm="0">
                                          <p:val>
                                            <p:strVal val="#ppt_x"/>
                                          </p:val>
                                        </p:tav>
                                        <p:tav tm="100000">
                                          <p:val>
                                            <p:strVal val="#ppt_x"/>
                                          </p:val>
                                        </p:tav>
                                      </p:tavLst>
                                    </p:anim>
                                    <p:anim calcmode="lin" valueType="num">
                                      <p:cBhvr additive="base">
                                        <p:cTn id="8" dur="500" fill="hold"/>
                                        <p:tgtEl>
                                          <p:spTgt spid="1771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28017" y="836712"/>
            <a:ext cx="8980487" cy="936104"/>
          </a:xfrm>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lgn="l">
              <a:defRPr/>
            </a:pPr>
            <a:r>
              <a:rPr lang="en-US" b="1" dirty="0" smtClean="0">
                <a:effectLst>
                  <a:glow rad="127000">
                    <a:schemeClr val="tx1"/>
                  </a:glow>
                </a:effectLst>
                <a:latin typeface="Arial" charset="0"/>
                <a:ea typeface="ＭＳ Ｐゴシック" charset="0"/>
                <a:cs typeface="ＭＳ Ｐゴシック" charset="0"/>
              </a:rPr>
              <a:t>Flocks &amp; Herds</a:t>
            </a:r>
            <a:br>
              <a:rPr lang="en-US" b="1" dirty="0" smtClean="0">
                <a:effectLst>
                  <a:glow rad="127000">
                    <a:schemeClr val="tx1"/>
                  </a:glow>
                </a:effectLst>
                <a:latin typeface="Arial" charset="0"/>
                <a:ea typeface="ＭＳ Ｐゴシック" charset="0"/>
                <a:cs typeface="ＭＳ Ｐゴシック" charset="0"/>
              </a:rPr>
            </a:br>
            <a:r>
              <a:rPr lang="en-US" b="1" dirty="0" err="1" smtClean="0">
                <a:effectLst>
                  <a:glow rad="127000">
                    <a:schemeClr val="tx1"/>
                  </a:glow>
                </a:effectLst>
                <a:latin typeface="Arial" charset="0"/>
                <a:ea typeface="ＭＳ Ｐゴシック" charset="0"/>
                <a:cs typeface="ＭＳ Ｐゴシック" charset="0"/>
              </a:rPr>
              <a:t>ગાય-બળદો</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અને</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ઘેટાં-બકરાં</a:t>
            </a:r>
            <a:endParaRPr lang="en-US"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2852936"/>
            <a:ext cx="9144000" cy="323988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smtClean="0">
                <a:solidFill>
                  <a:srgbClr val="FFFFFF"/>
                </a:solidFill>
                <a:effectLst>
                  <a:glow rad="127000">
                    <a:srgbClr val="000000"/>
                  </a:glow>
                </a:effectLst>
                <a:latin typeface="Arial" charset="0"/>
                <a:ea typeface="ＭＳ Ｐゴシック" charset="0"/>
                <a:cs typeface="ＭＳ Ｐゴシック" charset="0"/>
              </a:rPr>
              <a:t>"I </a:t>
            </a:r>
            <a:r>
              <a:rPr lang="en-US" sz="3200" b="1" dirty="0">
                <a:solidFill>
                  <a:srgbClr val="FFFFFF"/>
                </a:solidFill>
                <a:effectLst>
                  <a:glow rad="127000">
                    <a:srgbClr val="000000"/>
                  </a:glow>
                </a:effectLst>
                <a:latin typeface="Arial" charset="0"/>
                <a:ea typeface="ＭＳ Ｐゴシック" charset="0"/>
                <a:cs typeface="ＭＳ Ｐゴシック" charset="0"/>
              </a:rPr>
              <a:t>also owned large herds and flocks, more than any of the kings who had lived in Jerusalem before </a:t>
            </a:r>
            <a:r>
              <a:rPr lang="en-US" sz="3200" b="1" dirty="0" smtClean="0">
                <a:solidFill>
                  <a:srgbClr val="FFFFFF"/>
                </a:solidFill>
                <a:effectLst>
                  <a:glow rad="127000">
                    <a:srgbClr val="000000"/>
                  </a:glow>
                </a:effectLst>
                <a:latin typeface="Arial" charset="0"/>
                <a:ea typeface="ＭＳ Ｐゴシック" charset="0"/>
                <a:cs typeface="ＭＳ Ｐゴシック" charset="0"/>
              </a:rPr>
              <a:t>me" </a:t>
            </a:r>
            <a:br>
              <a:rPr lang="en-US" sz="3200" b="1" dirty="0" smtClean="0">
                <a:solidFill>
                  <a:srgbClr val="FFFFFF"/>
                </a:solidFill>
                <a:effectLst>
                  <a:glow rad="127000">
                    <a:srgbClr val="000000"/>
                  </a:glow>
                </a:effectLst>
                <a:latin typeface="Arial" charset="0"/>
                <a:ea typeface="ＭＳ Ｐゴシック" charset="0"/>
                <a:cs typeface="ＭＳ Ｐゴシック" charset="0"/>
              </a:rPr>
            </a:br>
            <a:r>
              <a:rPr lang="en-US" sz="3200" b="1" dirty="0" smtClean="0">
                <a:solidFill>
                  <a:srgbClr val="FFFFFF"/>
                </a:solidFill>
                <a:effectLst>
                  <a:glow rad="127000">
                    <a:srgbClr val="000000"/>
                  </a:glow>
                </a:effectLst>
                <a:latin typeface="Arial" charset="0"/>
                <a:ea typeface="ＭＳ Ｐゴシック" charset="0"/>
                <a:cs typeface="ＭＳ Ｐゴシック" charset="0"/>
              </a:rPr>
              <a:t>(2:7b).</a:t>
            </a:r>
          </a:p>
          <a:p>
            <a:pPr>
              <a:defRPr/>
            </a:pPr>
            <a:r>
              <a:rPr lang="en-US" sz="3200" b="1" dirty="0" smtClean="0">
                <a:solidFill>
                  <a:srgbClr val="FFFFFF"/>
                </a:solidFill>
                <a:effectLst>
                  <a:glow rad="127000">
                    <a:srgbClr val="000000"/>
                  </a:glow>
                </a:effectLst>
                <a:latin typeface="Arial" charset="0"/>
                <a:ea typeface="ＭＳ Ｐゴシック" charset="0"/>
                <a:cs typeface="ＭＳ Ｐゴシック" charset="0"/>
              </a:rPr>
              <a:t>"</a:t>
            </a:r>
            <a:r>
              <a:rPr lang="en-US" sz="3200" b="1" dirty="0" err="1" smtClean="0">
                <a:solidFill>
                  <a:srgbClr val="FFFFFF"/>
                </a:solidFill>
                <a:effectLst>
                  <a:glow rad="127000">
                    <a:srgbClr val="000000"/>
                  </a:glow>
                </a:effectLst>
                <a:latin typeface="Arial" charset="0"/>
                <a:ea typeface="ＭＳ Ｐゴシック" charset="0"/>
                <a:cs typeface="ＭＳ Ｐゴシック" charset="0"/>
              </a:rPr>
              <a:t>વળી</a:t>
            </a:r>
            <a:r>
              <a:rPr lang="en-US" sz="3200" b="1" dirty="0" smtClean="0">
                <a:solidFill>
                  <a:srgbClr val="FFFFFF"/>
                </a:solidFill>
                <a:effectLst>
                  <a:glow rad="127000">
                    <a:srgbClr val="000000"/>
                  </a:glow>
                </a:effectLst>
                <a:latin typeface="Arial" charset="0"/>
                <a:ea typeface="ＭＳ Ｐゴシック" charset="0"/>
                <a:cs typeface="ＭＳ Ｐゴシック" charset="0"/>
              </a:rPr>
              <a:t> </a:t>
            </a:r>
            <a:r>
              <a:rPr lang="en-US" sz="3200" b="1" dirty="0" err="1" smtClean="0">
                <a:solidFill>
                  <a:srgbClr val="FFFFFF"/>
                </a:solidFill>
                <a:effectLst>
                  <a:glow rad="127000">
                    <a:srgbClr val="000000"/>
                  </a:glow>
                </a:effectLst>
                <a:latin typeface="Arial" charset="0"/>
                <a:ea typeface="ＭＳ Ｐゴシック" charset="0"/>
                <a:cs typeface="ＭＳ Ｐゴシック" charset="0"/>
              </a:rPr>
              <a:t>જેઓ</a:t>
            </a:r>
            <a:r>
              <a:rPr lang="en-US" sz="3200" b="1" dirty="0" smtClean="0">
                <a:solidFill>
                  <a:srgbClr val="FFFFFF"/>
                </a:solidFill>
                <a:effectLst>
                  <a:glow rad="127000">
                    <a:srgbClr val="000000"/>
                  </a:glow>
                </a:effectLst>
                <a:latin typeface="Arial" charset="0"/>
                <a:ea typeface="ＭＳ Ｐゴシック" charset="0"/>
                <a:cs typeface="ＭＳ Ｐゴシック" charset="0"/>
              </a:rPr>
              <a:t> </a:t>
            </a:r>
            <a:r>
              <a:rPr lang="en-US" sz="3200" b="1" dirty="0" err="1" smtClean="0">
                <a:solidFill>
                  <a:srgbClr val="FFFFFF"/>
                </a:solidFill>
                <a:effectLst>
                  <a:glow rad="127000">
                    <a:srgbClr val="000000"/>
                  </a:glow>
                </a:effectLst>
                <a:latin typeface="Arial" charset="0"/>
                <a:ea typeface="ＭＳ Ｐゴシック" charset="0"/>
                <a:cs typeface="ＭＳ Ｐゴシック" charset="0"/>
              </a:rPr>
              <a:t>મારી</a:t>
            </a:r>
            <a:r>
              <a:rPr lang="en-US" sz="3200" b="1" dirty="0" smtClean="0">
                <a:solidFill>
                  <a:srgbClr val="FFFFFF"/>
                </a:solidFill>
                <a:effectLst>
                  <a:glow rad="127000">
                    <a:srgbClr val="000000"/>
                  </a:glow>
                </a:effectLst>
                <a:latin typeface="Arial" charset="0"/>
                <a:ea typeface="ＭＳ Ｐゴシック" charset="0"/>
                <a:cs typeface="ＭＳ Ｐゴシック" charset="0"/>
              </a:rPr>
              <a:t> </a:t>
            </a:r>
            <a:r>
              <a:rPr lang="en-US" sz="3200" b="1" dirty="0" err="1" smtClean="0">
                <a:solidFill>
                  <a:srgbClr val="FFFFFF"/>
                </a:solidFill>
                <a:effectLst>
                  <a:glow rad="127000">
                    <a:srgbClr val="000000"/>
                  </a:glow>
                </a:effectLst>
                <a:latin typeface="Arial" charset="0"/>
                <a:ea typeface="ＭＳ Ｐゴシック" charset="0"/>
                <a:cs typeface="ＭＳ Ｐゴシック" charset="0"/>
              </a:rPr>
              <a:t>અગાઉ</a:t>
            </a:r>
            <a:r>
              <a:rPr lang="en-US" sz="3200" b="1" dirty="0" smtClean="0">
                <a:solidFill>
                  <a:srgbClr val="FFFFFF"/>
                </a:solidFill>
                <a:effectLst>
                  <a:glow rad="127000">
                    <a:srgbClr val="000000"/>
                  </a:glow>
                </a:effectLst>
                <a:latin typeface="Arial" charset="0"/>
                <a:ea typeface="ＭＳ Ｐゴシック" charset="0"/>
                <a:cs typeface="ＭＳ Ｐゴシック" charset="0"/>
              </a:rPr>
              <a:t> </a:t>
            </a:r>
            <a:r>
              <a:rPr lang="en-US" sz="3200" b="1" dirty="0" err="1" smtClean="0">
                <a:solidFill>
                  <a:srgbClr val="FFFFFF"/>
                </a:solidFill>
                <a:effectLst>
                  <a:glow rad="127000">
                    <a:srgbClr val="000000"/>
                  </a:glow>
                </a:effectLst>
                <a:latin typeface="Arial" charset="0"/>
                <a:ea typeface="ＭＳ Ｐゴシック" charset="0"/>
                <a:cs typeface="ＭＳ Ｐゴシック" charset="0"/>
              </a:rPr>
              <a:t>યરૂશાલેમમાં</a:t>
            </a:r>
            <a:r>
              <a:rPr lang="en-US" sz="3200" b="1" dirty="0" smtClean="0">
                <a:solidFill>
                  <a:srgbClr val="FFFFFF"/>
                </a:solidFill>
                <a:effectLst>
                  <a:glow rad="127000">
                    <a:srgbClr val="000000"/>
                  </a:glow>
                </a:effectLst>
                <a:latin typeface="Arial" charset="0"/>
                <a:ea typeface="ＭＳ Ｐゴシック" charset="0"/>
                <a:cs typeface="ＭＳ Ｐゴシック" charset="0"/>
              </a:rPr>
              <a:t> </a:t>
            </a:r>
            <a:r>
              <a:rPr lang="en-US" sz="3200" b="1" dirty="0" err="1" smtClean="0">
                <a:solidFill>
                  <a:srgbClr val="FFFFFF"/>
                </a:solidFill>
                <a:effectLst>
                  <a:glow rad="127000">
                    <a:srgbClr val="000000"/>
                  </a:glow>
                </a:effectLst>
                <a:latin typeface="Arial" charset="0"/>
                <a:ea typeface="ＭＳ Ｐゴシック" charset="0"/>
                <a:cs typeface="ＭＳ Ｐゴシック" charset="0"/>
              </a:rPr>
              <a:t>થઇ</a:t>
            </a:r>
            <a:r>
              <a:rPr lang="en-US" sz="3200" b="1" dirty="0" smtClean="0">
                <a:solidFill>
                  <a:srgbClr val="FFFFFF"/>
                </a:solidFill>
                <a:effectLst>
                  <a:glow rad="127000">
                    <a:srgbClr val="000000"/>
                  </a:glow>
                </a:effectLst>
                <a:latin typeface="Arial" charset="0"/>
                <a:ea typeface="ＭＳ Ｐゴシック" charset="0"/>
                <a:cs typeface="ＭＳ Ｐゴシック" charset="0"/>
              </a:rPr>
              <a:t> </a:t>
            </a:r>
            <a:r>
              <a:rPr lang="en-US" sz="3200" b="1" dirty="0" err="1" smtClean="0">
                <a:solidFill>
                  <a:srgbClr val="FFFFFF"/>
                </a:solidFill>
                <a:effectLst>
                  <a:glow rad="127000">
                    <a:srgbClr val="000000"/>
                  </a:glow>
                </a:effectLst>
                <a:latin typeface="Arial" charset="0"/>
                <a:ea typeface="ＭＳ Ｐゴシック" charset="0"/>
                <a:cs typeface="ＭＳ Ｐゴシック" charset="0"/>
              </a:rPr>
              <a:t>ગયા</a:t>
            </a:r>
            <a:r>
              <a:rPr lang="en-US" sz="3200" b="1" dirty="0" smtClean="0">
                <a:solidFill>
                  <a:srgbClr val="FFFFFF"/>
                </a:solidFill>
                <a:effectLst>
                  <a:glow rad="127000">
                    <a:srgbClr val="000000"/>
                  </a:glow>
                </a:effectLst>
                <a:latin typeface="Arial" charset="0"/>
                <a:ea typeface="ＭＳ Ｐゴシック" charset="0"/>
                <a:cs typeface="ＭＳ Ｐゴシック" charset="0"/>
              </a:rPr>
              <a:t> </a:t>
            </a:r>
            <a:r>
              <a:rPr lang="en-US" sz="3200" b="1" dirty="0" err="1" smtClean="0">
                <a:solidFill>
                  <a:srgbClr val="FFFFFF"/>
                </a:solidFill>
                <a:effectLst>
                  <a:glow rad="127000">
                    <a:srgbClr val="000000"/>
                  </a:glow>
                </a:effectLst>
                <a:latin typeface="Arial" charset="0"/>
                <a:ea typeface="ＭＳ Ｐゴシック" charset="0"/>
                <a:cs typeface="ＭＳ Ｐゴシック" charset="0"/>
              </a:rPr>
              <a:t>તે</a:t>
            </a:r>
            <a:r>
              <a:rPr lang="en-US" sz="3200" b="1" dirty="0" smtClean="0">
                <a:solidFill>
                  <a:srgbClr val="FFFFFF"/>
                </a:solidFill>
                <a:effectLst>
                  <a:glow rad="127000">
                    <a:srgbClr val="000000"/>
                  </a:glow>
                </a:effectLst>
                <a:latin typeface="Arial" charset="0"/>
                <a:ea typeface="ＭＳ Ｐゴシック" charset="0"/>
                <a:cs typeface="ＭＳ Ｐゴシック" charset="0"/>
              </a:rPr>
              <a:t> </a:t>
            </a:r>
            <a:r>
              <a:rPr lang="en-US" sz="3200" b="1" dirty="0" err="1" smtClean="0">
                <a:solidFill>
                  <a:srgbClr val="FFFFFF"/>
                </a:solidFill>
                <a:effectLst>
                  <a:glow rad="127000">
                    <a:srgbClr val="000000"/>
                  </a:glow>
                </a:effectLst>
                <a:latin typeface="Arial" charset="0"/>
                <a:ea typeface="ＭＳ Ｐゴシック" charset="0"/>
                <a:cs typeface="ＭＳ Ｐゴシック" charset="0"/>
              </a:rPr>
              <a:t>સર્વના</a:t>
            </a:r>
            <a:r>
              <a:rPr lang="en-US" sz="3200" b="1" dirty="0" smtClean="0">
                <a:solidFill>
                  <a:srgbClr val="FFFFFF"/>
                </a:solidFill>
                <a:effectLst>
                  <a:glow rad="127000">
                    <a:srgbClr val="000000"/>
                  </a:glow>
                </a:effectLst>
                <a:latin typeface="Arial" charset="0"/>
                <a:ea typeface="ＭＳ Ｐゴシック" charset="0"/>
                <a:cs typeface="ＭＳ Ｐゴシック" charset="0"/>
              </a:rPr>
              <a:t> </a:t>
            </a:r>
            <a:r>
              <a:rPr lang="en-US" sz="3200" b="1" dirty="0" err="1" smtClean="0">
                <a:solidFill>
                  <a:srgbClr val="FFFFFF"/>
                </a:solidFill>
                <a:effectLst>
                  <a:glow rad="127000">
                    <a:srgbClr val="000000"/>
                  </a:glow>
                </a:effectLst>
                <a:latin typeface="Arial" charset="0"/>
                <a:ea typeface="ＭＳ Ｐゴシック" charset="0"/>
                <a:cs typeface="ＭＳ Ｐゴシック" charset="0"/>
              </a:rPr>
              <a:t>કરતા</a:t>
            </a:r>
            <a:r>
              <a:rPr lang="en-US" sz="3200" b="1" dirty="0" smtClean="0">
                <a:solidFill>
                  <a:srgbClr val="FFFFFF"/>
                </a:solidFill>
                <a:effectLst>
                  <a:glow rad="127000">
                    <a:srgbClr val="000000"/>
                  </a:glow>
                </a:effectLst>
                <a:latin typeface="Arial" charset="0"/>
                <a:ea typeface="ＭＳ Ｐゴシック" charset="0"/>
                <a:cs typeface="ＭＳ Ｐゴシック" charset="0"/>
              </a:rPr>
              <a:t> </a:t>
            </a:r>
            <a:r>
              <a:rPr lang="en-US" sz="3200" b="1" dirty="0" err="1" smtClean="0">
                <a:solidFill>
                  <a:srgbClr val="FFFFFF"/>
                </a:solidFill>
                <a:effectLst>
                  <a:glow rad="127000">
                    <a:srgbClr val="000000"/>
                  </a:glow>
                </a:effectLst>
                <a:latin typeface="Arial" charset="0"/>
                <a:ea typeface="ＭＳ Ｐゴシック" charset="0"/>
                <a:cs typeface="ＭＳ Ｐゴシック" charset="0"/>
              </a:rPr>
              <a:t>પણ</a:t>
            </a:r>
            <a:r>
              <a:rPr lang="en-US" sz="3200" b="1" dirty="0" smtClean="0">
                <a:solidFill>
                  <a:srgbClr val="FFFFFF"/>
                </a:solidFill>
                <a:effectLst>
                  <a:glow rad="127000">
                    <a:srgbClr val="000000"/>
                  </a:glow>
                </a:effectLst>
                <a:latin typeface="Arial" charset="0"/>
                <a:ea typeface="ＭＳ Ｐゴシック" charset="0"/>
                <a:cs typeface="ＭＳ Ｐゴシック" charset="0"/>
              </a:rPr>
              <a:t> </a:t>
            </a:r>
            <a:r>
              <a:rPr lang="en-US" sz="3200" b="1" dirty="0" err="1" smtClean="0">
                <a:solidFill>
                  <a:srgbClr val="FFFFFF"/>
                </a:solidFill>
                <a:effectLst>
                  <a:glow rad="127000">
                    <a:srgbClr val="000000"/>
                  </a:glow>
                </a:effectLst>
                <a:latin typeface="Arial" charset="0"/>
                <a:ea typeface="ＭＳ Ｐゴシック" charset="0"/>
                <a:cs typeface="ＭＳ Ｐゴシック" charset="0"/>
              </a:rPr>
              <a:t>મારી</a:t>
            </a:r>
            <a:r>
              <a:rPr lang="en-US" sz="3200" b="1" dirty="0" smtClean="0">
                <a:solidFill>
                  <a:srgbClr val="FFFFFF"/>
                </a:solidFill>
                <a:effectLst>
                  <a:glow rad="127000">
                    <a:srgbClr val="000000"/>
                  </a:glow>
                </a:effectLst>
                <a:latin typeface="Arial" charset="0"/>
                <a:ea typeface="ＭＳ Ｐゴシック" charset="0"/>
                <a:cs typeface="ＭＳ Ｐゴシック" charset="0"/>
              </a:rPr>
              <a:t> </a:t>
            </a:r>
            <a:r>
              <a:rPr lang="en-US" sz="3200" b="1" dirty="0" err="1" smtClean="0">
                <a:solidFill>
                  <a:srgbClr val="FFFFFF"/>
                </a:solidFill>
                <a:effectLst>
                  <a:glow rad="127000">
                    <a:srgbClr val="000000"/>
                  </a:glow>
                </a:effectLst>
                <a:latin typeface="Arial" charset="0"/>
                <a:ea typeface="ＭＳ Ｐゴシック" charset="0"/>
                <a:cs typeface="ＭＳ Ｐゴシック" charset="0"/>
              </a:rPr>
              <a:t>પાસે</a:t>
            </a:r>
            <a:r>
              <a:rPr lang="en-US" sz="3200" b="1" dirty="0" smtClean="0">
                <a:solidFill>
                  <a:srgbClr val="FFFFFF"/>
                </a:solidFill>
                <a:effectLst>
                  <a:glow rad="127000">
                    <a:srgbClr val="000000"/>
                  </a:glow>
                </a:effectLst>
                <a:latin typeface="Arial" charset="0"/>
                <a:ea typeface="ＭＳ Ｐゴシック" charset="0"/>
                <a:cs typeface="ＭＳ Ｐゴシック" charset="0"/>
              </a:rPr>
              <a:t> </a:t>
            </a:r>
            <a:r>
              <a:rPr lang="en-US" sz="3200" b="1" dirty="0" err="1" smtClean="0">
                <a:solidFill>
                  <a:srgbClr val="FFFFFF"/>
                </a:solidFill>
                <a:effectLst>
                  <a:glow rad="127000">
                    <a:srgbClr val="000000"/>
                  </a:glow>
                </a:effectLst>
                <a:latin typeface="Arial" charset="0"/>
                <a:ea typeface="ＭＳ Ｐゴシック" charset="0"/>
                <a:cs typeface="ＭＳ Ｐゴシック" charset="0"/>
              </a:rPr>
              <a:t>ગાયબળદોનાં</a:t>
            </a:r>
            <a:r>
              <a:rPr lang="en-US" sz="3200" b="1" dirty="0" smtClean="0">
                <a:solidFill>
                  <a:srgbClr val="FFFFFF"/>
                </a:solidFill>
                <a:effectLst>
                  <a:glow rad="127000">
                    <a:srgbClr val="000000"/>
                  </a:glow>
                </a:effectLst>
                <a:latin typeface="Arial" charset="0"/>
                <a:ea typeface="ＭＳ Ｐゴシック" charset="0"/>
                <a:cs typeface="ＭＳ Ｐゴシック" charset="0"/>
              </a:rPr>
              <a:t> </a:t>
            </a:r>
            <a:r>
              <a:rPr lang="en-US" sz="3200" b="1" dirty="0" err="1" smtClean="0">
                <a:solidFill>
                  <a:srgbClr val="FFFFFF"/>
                </a:solidFill>
                <a:effectLst>
                  <a:glow rad="127000">
                    <a:srgbClr val="000000"/>
                  </a:glow>
                </a:effectLst>
                <a:latin typeface="Arial" charset="0"/>
                <a:ea typeface="ＭＳ Ｐゴシック" charset="0"/>
                <a:cs typeface="ＭＳ Ｐゴシック" charset="0"/>
              </a:rPr>
              <a:t>તથા</a:t>
            </a:r>
            <a:r>
              <a:rPr lang="en-US" sz="3200" b="1" dirty="0" smtClean="0">
                <a:solidFill>
                  <a:srgbClr val="FFFFFF"/>
                </a:solidFill>
                <a:effectLst>
                  <a:glow rad="127000">
                    <a:srgbClr val="000000"/>
                  </a:glow>
                </a:effectLst>
                <a:latin typeface="Arial" charset="0"/>
                <a:ea typeface="ＭＳ Ｐゴシック" charset="0"/>
                <a:cs typeface="ＭＳ Ｐゴシック" charset="0"/>
              </a:rPr>
              <a:t> </a:t>
            </a:r>
            <a:r>
              <a:rPr lang="en-US" sz="3200" b="1" dirty="0" err="1" smtClean="0">
                <a:solidFill>
                  <a:srgbClr val="FFFFFF"/>
                </a:solidFill>
                <a:effectLst>
                  <a:glow rad="127000">
                    <a:srgbClr val="000000"/>
                  </a:glow>
                </a:effectLst>
                <a:latin typeface="Arial" charset="0"/>
                <a:ea typeface="ＭＳ Ｐゴシック" charset="0"/>
                <a:cs typeface="ＭＳ Ｐゴシック" charset="0"/>
              </a:rPr>
              <a:t>ઘેટાંબકરાંનાં</a:t>
            </a:r>
            <a:r>
              <a:rPr lang="en-US" sz="3200" b="1" dirty="0" smtClean="0">
                <a:solidFill>
                  <a:srgbClr val="FFFFFF"/>
                </a:solidFill>
                <a:effectLst>
                  <a:glow rad="127000">
                    <a:srgbClr val="000000"/>
                  </a:glow>
                </a:effectLst>
                <a:latin typeface="Arial" charset="0"/>
                <a:ea typeface="ＭＳ Ｐゴシック" charset="0"/>
                <a:cs typeface="ＭＳ Ｐゴシック" charset="0"/>
              </a:rPr>
              <a:t> </a:t>
            </a:r>
            <a:r>
              <a:rPr lang="en-US" sz="3200" b="1" dirty="0" err="1" smtClean="0">
                <a:solidFill>
                  <a:srgbClr val="FFFFFF"/>
                </a:solidFill>
                <a:effectLst>
                  <a:glow rad="127000">
                    <a:srgbClr val="000000"/>
                  </a:glow>
                </a:effectLst>
                <a:latin typeface="Arial" charset="0"/>
                <a:ea typeface="ＭＳ Ｐゴシック" charset="0"/>
                <a:cs typeface="ＭＳ Ｐゴシック" charset="0"/>
              </a:rPr>
              <a:t>ટોળાંની</a:t>
            </a:r>
            <a:r>
              <a:rPr lang="en-US" sz="3200" b="1" dirty="0" smtClean="0">
                <a:solidFill>
                  <a:srgbClr val="FFFFFF"/>
                </a:solidFill>
                <a:effectLst>
                  <a:glow rad="127000">
                    <a:srgbClr val="000000"/>
                  </a:glow>
                </a:effectLst>
                <a:latin typeface="Arial" charset="0"/>
                <a:ea typeface="ＭＳ Ｐゴシック" charset="0"/>
                <a:cs typeface="ＭＳ Ｐゴシック" charset="0"/>
              </a:rPr>
              <a:t> </a:t>
            </a:r>
            <a:r>
              <a:rPr lang="en-US" sz="3200" b="1" dirty="0" err="1" smtClean="0">
                <a:solidFill>
                  <a:srgbClr val="FFFFFF"/>
                </a:solidFill>
                <a:effectLst>
                  <a:glow rad="127000">
                    <a:srgbClr val="000000"/>
                  </a:glow>
                </a:effectLst>
                <a:latin typeface="Arial" charset="0"/>
                <a:ea typeface="ＭＳ Ｐゴシック" charset="0"/>
                <a:cs typeface="ＭＳ Ｐゴシック" charset="0"/>
              </a:rPr>
              <a:t>સંપત્તિ</a:t>
            </a:r>
            <a:r>
              <a:rPr lang="en-US" sz="3200" b="1" dirty="0" smtClean="0">
                <a:solidFill>
                  <a:srgbClr val="FFFFFF"/>
                </a:solidFill>
                <a:effectLst>
                  <a:glow rad="127000">
                    <a:srgbClr val="000000"/>
                  </a:glow>
                </a:effectLst>
                <a:latin typeface="Arial" charset="0"/>
                <a:ea typeface="ＭＳ Ｐゴシック" charset="0"/>
                <a:cs typeface="ＭＳ Ｐゴシック" charset="0"/>
              </a:rPr>
              <a:t> </a:t>
            </a:r>
            <a:r>
              <a:rPr lang="en-US" sz="3200" b="1" dirty="0" err="1" smtClean="0">
                <a:solidFill>
                  <a:srgbClr val="FFFFFF"/>
                </a:solidFill>
                <a:effectLst>
                  <a:glow rad="127000">
                    <a:srgbClr val="000000"/>
                  </a:glow>
                </a:effectLst>
                <a:latin typeface="Arial" charset="0"/>
                <a:ea typeface="ＭＳ Ｐゴシック" charset="0"/>
                <a:cs typeface="ＭＳ Ｐゴシック" charset="0"/>
              </a:rPr>
              <a:t>અધિક</a:t>
            </a:r>
            <a:r>
              <a:rPr lang="en-US" sz="3200" b="1" dirty="0" smtClean="0">
                <a:solidFill>
                  <a:srgbClr val="FFFFFF"/>
                </a:solidFill>
                <a:effectLst>
                  <a:glow rad="127000">
                    <a:srgbClr val="000000"/>
                  </a:glow>
                </a:effectLst>
                <a:latin typeface="Arial" charset="0"/>
                <a:ea typeface="ＭＳ Ｐゴシック" charset="0"/>
                <a:cs typeface="ＭＳ Ｐゴシック" charset="0"/>
              </a:rPr>
              <a:t> </a:t>
            </a:r>
            <a:r>
              <a:rPr lang="en-US" sz="3200" b="1" dirty="0" err="1" smtClean="0">
                <a:solidFill>
                  <a:srgbClr val="FFFFFF"/>
                </a:solidFill>
                <a:effectLst>
                  <a:glow rad="127000">
                    <a:srgbClr val="000000"/>
                  </a:glow>
                </a:effectLst>
                <a:latin typeface="Arial" charset="0"/>
                <a:ea typeface="ＭＳ Ｐゴシック" charset="0"/>
                <a:cs typeface="ＭＳ Ｐゴシック" charset="0"/>
              </a:rPr>
              <a:t>હતી</a:t>
            </a:r>
            <a:r>
              <a:rPr lang="en-US" sz="3200" b="1" dirty="0" smtClean="0">
                <a:solidFill>
                  <a:srgbClr val="FFFFFF"/>
                </a:solidFill>
                <a:effectLst>
                  <a:glow rad="127000">
                    <a:srgbClr val="000000"/>
                  </a:glow>
                </a:effectLst>
                <a:latin typeface="Arial" charset="0"/>
                <a:ea typeface="ＭＳ Ｐゴシック" charset="0"/>
                <a:cs typeface="ＭＳ Ｐゴシック" charset="0"/>
              </a:rPr>
              <a:t>."</a:t>
            </a:r>
            <a:endParaRPr lang="en-US" sz="32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4211960" y="6165304"/>
            <a:ext cx="4894821" cy="692696"/>
          </a:xfrm>
          <a:prstGeom prst="rect">
            <a:avLst/>
          </a:prstGeom>
          <a:solidFill>
            <a:schemeClr val="accent6">
              <a:lumMod val="75000"/>
            </a:schemeClr>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Possessions</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9201"/>
                                        </p:tgtEl>
                                        <p:attrNameLst>
                                          <p:attrName>style.visibility</p:attrName>
                                        </p:attrNameLst>
                                      </p:cBhvr>
                                      <p:to>
                                        <p:strVal val="visible"/>
                                      </p:to>
                                    </p:set>
                                    <p:animEffect transition="in" filter="fade">
                                      <p:cBhvr>
                                        <p:cTn id="7" dur="1000"/>
                                        <p:tgtEl>
                                          <p:spTgt spid="179201"/>
                                        </p:tgtEl>
                                      </p:cBhvr>
                                    </p:animEffect>
                                    <p:anim calcmode="lin" valueType="num">
                                      <p:cBhvr>
                                        <p:cTn id="8" dur="1000" fill="hold"/>
                                        <p:tgtEl>
                                          <p:spTgt spid="179201"/>
                                        </p:tgtEl>
                                        <p:attrNameLst>
                                          <p:attrName>ppt_x</p:attrName>
                                        </p:attrNameLst>
                                      </p:cBhvr>
                                      <p:tavLst>
                                        <p:tav tm="0">
                                          <p:val>
                                            <p:strVal val="#ppt_x"/>
                                          </p:val>
                                        </p:tav>
                                        <p:tav tm="100000">
                                          <p:val>
                                            <p:strVal val="#ppt_x"/>
                                          </p:val>
                                        </p:tav>
                                      </p:tavLst>
                                    </p:anim>
                                    <p:anim calcmode="lin" valueType="num">
                                      <p:cBhvr>
                                        <p:cTn id="9" dur="1000" fill="hold"/>
                                        <p:tgtEl>
                                          <p:spTgt spid="17920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8" y="1700213"/>
            <a:ext cx="9145588" cy="515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33644"/>
            <a:ext cx="8980487" cy="936104"/>
          </a:xfrm>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622300" indent="-622300" algn="l">
              <a:defRPr/>
            </a:pPr>
            <a:r>
              <a:rPr lang="en-US" b="1" dirty="0" smtClean="0">
                <a:effectLst>
                  <a:glow rad="127000">
                    <a:schemeClr val="tx1"/>
                  </a:glow>
                </a:effectLst>
                <a:latin typeface="Arial" charset="0"/>
                <a:ea typeface="ＭＳ Ｐゴシック" charset="0"/>
                <a:cs typeface="ＭＳ Ｐゴシック" charset="0"/>
              </a:rPr>
              <a:t>Money</a:t>
            </a:r>
            <a:endParaRPr lang="en-US"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25362" y="1701279"/>
            <a:ext cx="9144000" cy="237579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smtClean="0">
                <a:solidFill>
                  <a:srgbClr val="FFFFFF"/>
                </a:solidFill>
                <a:effectLst>
                  <a:glow rad="127000">
                    <a:srgbClr val="000000"/>
                  </a:glow>
                </a:effectLst>
                <a:latin typeface="Arial" charset="0"/>
                <a:ea typeface="ＭＳ Ｐゴシック" charset="0"/>
                <a:cs typeface="ＭＳ Ｐゴシック" charset="0"/>
              </a:rPr>
              <a:t>"I </a:t>
            </a:r>
            <a:r>
              <a:rPr lang="en-US" sz="4000" b="1" dirty="0">
                <a:solidFill>
                  <a:srgbClr val="FFFFFF"/>
                </a:solidFill>
                <a:effectLst>
                  <a:glow rad="127000">
                    <a:srgbClr val="000000"/>
                  </a:glow>
                </a:effectLst>
                <a:latin typeface="Arial" charset="0"/>
                <a:ea typeface="ＭＳ Ｐゴシック" charset="0"/>
                <a:cs typeface="ＭＳ Ｐゴシック" charset="0"/>
              </a:rPr>
              <a:t>collected great sums of silver and gold, the treasure of many kings and </a:t>
            </a:r>
            <a:r>
              <a:rPr lang="en-US" sz="4000" b="1" dirty="0" smtClean="0">
                <a:solidFill>
                  <a:srgbClr val="FFFFFF"/>
                </a:solidFill>
                <a:effectLst>
                  <a:glow rad="127000">
                    <a:srgbClr val="000000"/>
                  </a:glow>
                </a:effectLst>
                <a:latin typeface="Arial" charset="0"/>
                <a:ea typeface="ＭＳ Ｐゴシック" charset="0"/>
                <a:cs typeface="ＭＳ Ｐゴシック" charset="0"/>
              </a:rPr>
              <a:t>provinces" (2:8a).</a:t>
            </a:r>
          </a:p>
          <a:p>
            <a:pPr>
              <a:defRPr/>
            </a:pPr>
            <a:r>
              <a:rPr lang="en-US" sz="4000" b="1" dirty="0" smtClean="0">
                <a:solidFill>
                  <a:srgbClr val="FFFFFF"/>
                </a:solidFill>
                <a:effectLst>
                  <a:glow rad="127000">
                    <a:srgbClr val="000000"/>
                  </a:glow>
                </a:effectLst>
                <a:latin typeface="Arial" charset="0"/>
                <a:ea typeface="ＭＳ Ｐゴシック" charset="0"/>
                <a:cs typeface="ＭＳ Ｐゴシック" charset="0"/>
              </a:rPr>
              <a:t>"</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મેં</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પોતાને</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વાસ્તે</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સોનુંરૂપું</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અને</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રાજાઓનું</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તથા</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પરગણાંનું</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ખાનગી</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દ્રવ્ય</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પણ</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ભેગું</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કર્યું</a:t>
            </a:r>
            <a:r>
              <a:rPr lang="en-US" sz="4000" b="1" dirty="0" smtClean="0">
                <a:solidFill>
                  <a:srgbClr val="FFFFFF"/>
                </a:solidFill>
                <a:effectLst>
                  <a:glow rad="127000">
                    <a:srgbClr val="000000"/>
                  </a:glow>
                </a:effectLst>
                <a:latin typeface="Arial" charset="0"/>
                <a:ea typeface="ＭＳ Ｐゴシック" charset="0"/>
                <a:cs typeface="ＭＳ Ｐゴシック" charset="0"/>
              </a:rPr>
              <a:t>."</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4285691" y="6192688"/>
            <a:ext cx="4894821" cy="692696"/>
          </a:xfrm>
          <a:prstGeom prst="rect">
            <a:avLst/>
          </a:prstGeom>
          <a:solidFill>
            <a:schemeClr val="accent6">
              <a:lumMod val="75000"/>
            </a:schemeClr>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Possessions</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3297"/>
                                        </p:tgtEl>
                                        <p:attrNameLst>
                                          <p:attrName>style.visibility</p:attrName>
                                        </p:attrNameLst>
                                      </p:cBhvr>
                                      <p:to>
                                        <p:strVal val="visible"/>
                                      </p:to>
                                    </p:set>
                                    <p:animEffect transition="in" filter="fade">
                                      <p:cBhvr>
                                        <p:cTn id="7" dur="1000"/>
                                        <p:tgtEl>
                                          <p:spTgt spid="183297"/>
                                        </p:tgtEl>
                                      </p:cBhvr>
                                    </p:animEffect>
                                    <p:anim calcmode="lin" valueType="num">
                                      <p:cBhvr>
                                        <p:cTn id="8" dur="1000" fill="hold"/>
                                        <p:tgtEl>
                                          <p:spTgt spid="183297"/>
                                        </p:tgtEl>
                                        <p:attrNameLst>
                                          <p:attrName>ppt_x</p:attrName>
                                        </p:attrNameLst>
                                      </p:cBhvr>
                                      <p:tavLst>
                                        <p:tav tm="0">
                                          <p:val>
                                            <p:strVal val="#ppt_x"/>
                                          </p:val>
                                        </p:tav>
                                        <p:tav tm="100000">
                                          <p:val>
                                            <p:strVal val="#ppt_x"/>
                                          </p:val>
                                        </p:tav>
                                      </p:tavLst>
                                    </p:anim>
                                    <p:anim calcmode="lin" valueType="num">
                                      <p:cBhvr>
                                        <p:cTn id="9" dur="1000" fill="hold"/>
                                        <p:tgtEl>
                                          <p:spTgt spid="18329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56009" y="188640"/>
            <a:ext cx="8980487" cy="936104"/>
          </a:xfrm>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lgn="l">
              <a:defRPr/>
            </a:pPr>
            <a:r>
              <a:rPr lang="en-US" b="1" dirty="0" smtClean="0">
                <a:effectLst>
                  <a:glow rad="127000">
                    <a:schemeClr val="tx1"/>
                  </a:glow>
                </a:effectLst>
                <a:latin typeface="Arial" charset="0"/>
                <a:ea typeface="ＭＳ Ｐゴシック" charset="0"/>
                <a:cs typeface="ＭＳ Ｐゴシック" charset="0"/>
              </a:rPr>
              <a:t>Gold</a:t>
            </a:r>
            <a:br>
              <a:rPr lang="en-US" b="1" dirty="0" smtClean="0">
                <a:effectLst>
                  <a:glow rad="127000">
                    <a:schemeClr val="tx1"/>
                  </a:glow>
                </a:effectLst>
                <a:latin typeface="Arial" charset="0"/>
                <a:ea typeface="ＭＳ Ｐゴシック" charset="0"/>
                <a:cs typeface="ＭＳ Ｐゴシック" charset="0"/>
              </a:rPr>
            </a:br>
            <a:r>
              <a:rPr lang="en-US" b="1" dirty="0" err="1" smtClean="0">
                <a:effectLst>
                  <a:glow rad="127000">
                    <a:schemeClr val="tx1"/>
                  </a:glow>
                </a:effectLst>
                <a:latin typeface="Arial" charset="0"/>
                <a:ea typeface="ＭＳ Ｐゴシック" charset="0"/>
                <a:cs typeface="ＭＳ Ｐゴシック" charset="0"/>
              </a:rPr>
              <a:t>સોનું</a:t>
            </a:r>
            <a:endParaRPr lang="en-US"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25362" y="1628800"/>
            <a:ext cx="9144000" cy="46085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smtClean="0">
                <a:solidFill>
                  <a:srgbClr val="FFFFFF"/>
                </a:solidFill>
                <a:effectLst>
                  <a:glow rad="127000">
                    <a:srgbClr val="000000"/>
                  </a:glow>
                </a:effectLst>
                <a:latin typeface="Arial" charset="0"/>
                <a:ea typeface="ＭＳ Ｐゴシック" charset="0"/>
                <a:cs typeface="ＭＳ Ｐゴシック" charset="0"/>
              </a:rPr>
              <a:t>"Each </a:t>
            </a:r>
            <a:r>
              <a:rPr lang="en-US" sz="2800" b="1" dirty="0">
                <a:solidFill>
                  <a:srgbClr val="FFFFFF"/>
                </a:solidFill>
                <a:effectLst>
                  <a:glow rad="127000">
                    <a:srgbClr val="000000"/>
                  </a:glow>
                </a:effectLst>
                <a:latin typeface="Arial" charset="0"/>
                <a:ea typeface="ＭＳ Ｐゴシック" charset="0"/>
                <a:cs typeface="ＭＳ Ｐゴシック" charset="0"/>
              </a:rPr>
              <a:t>year Solomon received about 25 tons of gold.  This did not include the additional revenue he received from merchants and traders, all the kings of Arabia, and the governors of the </a:t>
            </a:r>
            <a:r>
              <a:rPr lang="en-US" sz="2800" b="1" dirty="0" smtClean="0">
                <a:solidFill>
                  <a:srgbClr val="FFFFFF"/>
                </a:solidFill>
                <a:effectLst>
                  <a:glow rad="127000">
                    <a:srgbClr val="000000"/>
                  </a:glow>
                </a:effectLst>
                <a:latin typeface="Arial" charset="0"/>
                <a:ea typeface="ＭＳ Ｐゴシック" charset="0"/>
                <a:cs typeface="ＭＳ Ｐゴシック" charset="0"/>
              </a:rPr>
              <a:t>land" (</a:t>
            </a:r>
            <a:r>
              <a:rPr lang="en-US" sz="2800" b="1" dirty="0">
                <a:solidFill>
                  <a:srgbClr val="FFFFFF"/>
                </a:solidFill>
                <a:effectLst>
                  <a:glow rad="127000">
                    <a:srgbClr val="000000"/>
                  </a:glow>
                </a:effectLst>
                <a:latin typeface="Arial" charset="0"/>
                <a:ea typeface="ＭＳ Ｐゴシック" charset="0"/>
                <a:cs typeface="ＭＳ Ｐゴシック" charset="0"/>
              </a:rPr>
              <a:t>1 Kings 10:14-</a:t>
            </a:r>
            <a:r>
              <a:rPr lang="en-US" sz="2800" b="1" dirty="0" smtClean="0">
                <a:solidFill>
                  <a:srgbClr val="FFFFFF"/>
                </a:solidFill>
                <a:effectLst>
                  <a:glow rad="127000">
                    <a:srgbClr val="000000"/>
                  </a:glow>
                </a:effectLst>
                <a:latin typeface="Arial" charset="0"/>
                <a:ea typeface="ＭＳ Ｐゴシック" charset="0"/>
                <a:cs typeface="ＭＳ Ｐゴシック" charset="0"/>
              </a:rPr>
              <a:t>15).</a:t>
            </a:r>
          </a:p>
          <a:p>
            <a:pPr>
              <a:defRPr/>
            </a:pPr>
            <a:r>
              <a:rPr lang="en-US" sz="2800" b="1" dirty="0" smtClean="0">
                <a:solidFill>
                  <a:srgbClr val="FFFFFF"/>
                </a:solidFill>
                <a:effectLst>
                  <a:glow rad="127000">
                    <a:srgbClr val="000000"/>
                  </a:glow>
                </a:effectLst>
                <a:latin typeface="Arial" charset="0"/>
                <a:ea typeface="ＭＳ Ｐゴシック" charset="0"/>
                <a:cs typeface="ＭＳ Ｐゴシック" charset="0"/>
              </a:rPr>
              <a:t>"</a:t>
            </a:r>
            <a:r>
              <a:rPr lang="en-US" sz="2800" b="1" dirty="0" err="1" smtClean="0">
                <a:solidFill>
                  <a:srgbClr val="FFFFFF"/>
                </a:solidFill>
                <a:effectLst>
                  <a:glow rad="127000">
                    <a:srgbClr val="000000"/>
                  </a:glow>
                </a:effectLst>
                <a:latin typeface="Arial" charset="0"/>
                <a:ea typeface="ＭＳ Ｐゴシック" charset="0"/>
                <a:cs typeface="ＭＳ Ｐゴシック" charset="0"/>
              </a:rPr>
              <a:t>હવે</a:t>
            </a:r>
            <a:r>
              <a:rPr lang="en-US" sz="2800" b="1" dirty="0" smtClean="0">
                <a:solidFill>
                  <a:srgbClr val="FFFFFF"/>
                </a:solidFill>
                <a:effectLst>
                  <a:glow rad="127000">
                    <a:srgbClr val="000000"/>
                  </a:glow>
                </a:effectLst>
                <a:latin typeface="Arial" charset="0"/>
                <a:ea typeface="ＭＳ Ｐゴシック" charset="0"/>
                <a:cs typeface="ＭＳ Ｐゴシック" charset="0"/>
              </a:rPr>
              <a:t> </a:t>
            </a:r>
            <a:r>
              <a:rPr lang="en-US" sz="2800" b="1" dirty="0" err="1" smtClean="0">
                <a:solidFill>
                  <a:srgbClr val="FFFFFF"/>
                </a:solidFill>
                <a:effectLst>
                  <a:glow rad="127000">
                    <a:srgbClr val="000000"/>
                  </a:glow>
                </a:effectLst>
                <a:latin typeface="Arial" charset="0"/>
                <a:ea typeface="ＭＳ Ｐゴシック" charset="0"/>
                <a:cs typeface="ＭＳ Ｐゴシック" charset="0"/>
              </a:rPr>
              <a:t>દર</a:t>
            </a:r>
            <a:r>
              <a:rPr lang="en-US" sz="2800" b="1" dirty="0" smtClean="0">
                <a:solidFill>
                  <a:srgbClr val="FFFFFF"/>
                </a:solidFill>
                <a:effectLst>
                  <a:glow rad="127000">
                    <a:srgbClr val="000000"/>
                  </a:glow>
                </a:effectLst>
                <a:latin typeface="Arial" charset="0"/>
                <a:ea typeface="ＭＳ Ｐゴシック" charset="0"/>
                <a:cs typeface="ＭＳ Ｐゴシック" charset="0"/>
              </a:rPr>
              <a:t> </a:t>
            </a:r>
            <a:r>
              <a:rPr lang="en-US" sz="2800" b="1" dirty="0" err="1" smtClean="0">
                <a:solidFill>
                  <a:srgbClr val="FFFFFF"/>
                </a:solidFill>
                <a:effectLst>
                  <a:glow rad="127000">
                    <a:srgbClr val="000000"/>
                  </a:glow>
                </a:effectLst>
                <a:latin typeface="Arial" charset="0"/>
                <a:ea typeface="ＭＳ Ｐゴシック" charset="0"/>
                <a:cs typeface="ＭＳ Ｐゴシック" charset="0"/>
              </a:rPr>
              <a:t>વર્ષે</a:t>
            </a:r>
            <a:r>
              <a:rPr lang="en-US" sz="2800" b="1" dirty="0" smtClean="0">
                <a:solidFill>
                  <a:srgbClr val="FFFFFF"/>
                </a:solidFill>
                <a:effectLst>
                  <a:glow rad="127000">
                    <a:srgbClr val="000000"/>
                  </a:glow>
                </a:effectLst>
                <a:latin typeface="Arial" charset="0"/>
                <a:ea typeface="ＭＳ Ｐゴシック" charset="0"/>
                <a:cs typeface="ＭＳ Ｐゴシック" charset="0"/>
              </a:rPr>
              <a:t> </a:t>
            </a:r>
            <a:r>
              <a:rPr lang="en-US" sz="2800" b="1" dirty="0" err="1" smtClean="0">
                <a:solidFill>
                  <a:srgbClr val="FFFFFF"/>
                </a:solidFill>
                <a:effectLst>
                  <a:glow rad="127000">
                    <a:srgbClr val="000000"/>
                  </a:glow>
                </a:effectLst>
                <a:latin typeface="Arial" charset="0"/>
                <a:ea typeface="ＭＳ Ｐゴシック" charset="0"/>
                <a:cs typeface="ＭＳ Ｐゴシック" charset="0"/>
              </a:rPr>
              <a:t>સુલેમાનને</a:t>
            </a:r>
            <a:r>
              <a:rPr lang="en-US" sz="2800" b="1" dirty="0" smtClean="0">
                <a:solidFill>
                  <a:srgbClr val="FFFFFF"/>
                </a:solidFill>
                <a:effectLst>
                  <a:glow rad="127000">
                    <a:srgbClr val="000000"/>
                  </a:glow>
                </a:effectLst>
                <a:latin typeface="Arial" charset="0"/>
                <a:ea typeface="ＭＳ Ｐゴシック" charset="0"/>
                <a:cs typeface="ＭＳ Ｐゴシック" charset="0"/>
              </a:rPr>
              <a:t> </a:t>
            </a:r>
            <a:r>
              <a:rPr lang="en-US" sz="2800" b="1" dirty="0" err="1" smtClean="0">
                <a:solidFill>
                  <a:srgbClr val="FFFFFF"/>
                </a:solidFill>
                <a:effectLst>
                  <a:glow rad="127000">
                    <a:srgbClr val="000000"/>
                  </a:glow>
                </a:effectLst>
                <a:latin typeface="Arial" charset="0"/>
                <a:ea typeface="ＭＳ Ｐゴシック" charset="0"/>
                <a:cs typeface="ＭＳ Ｐゴシック" charset="0"/>
              </a:rPr>
              <a:t>ત્યાં</a:t>
            </a:r>
            <a:r>
              <a:rPr lang="en-US" sz="2800" b="1" dirty="0" smtClean="0">
                <a:solidFill>
                  <a:srgbClr val="FFFFFF"/>
                </a:solidFill>
                <a:effectLst>
                  <a:glow rad="127000">
                    <a:srgbClr val="000000"/>
                  </a:glow>
                </a:effectLst>
                <a:latin typeface="Arial" charset="0"/>
                <a:ea typeface="ＭＳ Ｐゴシック" charset="0"/>
                <a:cs typeface="ＭＳ Ｐゴシック" charset="0"/>
              </a:rPr>
              <a:t> </a:t>
            </a:r>
            <a:r>
              <a:rPr lang="en-US" sz="2800" b="1" dirty="0" err="1" smtClean="0">
                <a:solidFill>
                  <a:srgbClr val="FFFFFF"/>
                </a:solidFill>
                <a:effectLst>
                  <a:glow rad="127000">
                    <a:srgbClr val="000000"/>
                  </a:glow>
                </a:effectLst>
                <a:latin typeface="Arial" charset="0"/>
                <a:ea typeface="ＭＳ Ｐゴシック" charset="0"/>
                <a:cs typeface="ＭＳ Ｐゴシック" charset="0"/>
              </a:rPr>
              <a:t>જે</a:t>
            </a:r>
            <a:r>
              <a:rPr lang="en-US" sz="2800" b="1" dirty="0" smtClean="0">
                <a:solidFill>
                  <a:srgbClr val="FFFFFF"/>
                </a:solidFill>
                <a:effectLst>
                  <a:glow rad="127000">
                    <a:srgbClr val="000000"/>
                  </a:glow>
                </a:effectLst>
                <a:latin typeface="Arial" charset="0"/>
                <a:ea typeface="ＭＳ Ｐゴシック" charset="0"/>
                <a:cs typeface="ＭＳ Ｐゴシック" charset="0"/>
              </a:rPr>
              <a:t> </a:t>
            </a:r>
            <a:r>
              <a:rPr lang="en-US" sz="2800" b="1" dirty="0" err="1" smtClean="0">
                <a:solidFill>
                  <a:srgbClr val="FFFFFF"/>
                </a:solidFill>
                <a:effectLst>
                  <a:glow rad="127000">
                    <a:srgbClr val="000000"/>
                  </a:glow>
                </a:effectLst>
                <a:latin typeface="Arial" charset="0"/>
                <a:ea typeface="ＭＳ Ｐゴシック" charset="0"/>
                <a:cs typeface="ＭＳ Ｐゴシック" charset="0"/>
              </a:rPr>
              <a:t>સોનું</a:t>
            </a:r>
            <a:r>
              <a:rPr lang="en-US" sz="2800" b="1" dirty="0" smtClean="0">
                <a:solidFill>
                  <a:srgbClr val="FFFFFF"/>
                </a:solidFill>
                <a:effectLst>
                  <a:glow rad="127000">
                    <a:srgbClr val="000000"/>
                  </a:glow>
                </a:effectLst>
                <a:latin typeface="Arial" charset="0"/>
                <a:ea typeface="ＭＳ Ｐゴシック" charset="0"/>
                <a:cs typeface="ＭＳ Ｐゴシック" charset="0"/>
              </a:rPr>
              <a:t> </a:t>
            </a:r>
            <a:r>
              <a:rPr lang="en-US" sz="2800" b="1" dirty="0" err="1" smtClean="0">
                <a:solidFill>
                  <a:srgbClr val="FFFFFF"/>
                </a:solidFill>
                <a:effectLst>
                  <a:glow rad="127000">
                    <a:srgbClr val="000000"/>
                  </a:glow>
                </a:effectLst>
                <a:latin typeface="Arial" charset="0"/>
                <a:ea typeface="ＭＳ Ｐゴシック" charset="0"/>
                <a:cs typeface="ＭＳ Ｐゴシック" charset="0"/>
              </a:rPr>
              <a:t>આવતું</a:t>
            </a:r>
            <a:r>
              <a:rPr lang="en-US" sz="2800" b="1" dirty="0" smtClean="0">
                <a:solidFill>
                  <a:srgbClr val="FFFFFF"/>
                </a:solidFill>
                <a:effectLst>
                  <a:glow rad="127000">
                    <a:srgbClr val="000000"/>
                  </a:glow>
                </a:effectLst>
                <a:latin typeface="Arial" charset="0"/>
                <a:ea typeface="ＭＳ Ｐゴシック" charset="0"/>
                <a:cs typeface="ＭＳ Ｐゴシック" charset="0"/>
              </a:rPr>
              <a:t> </a:t>
            </a:r>
            <a:r>
              <a:rPr lang="en-US" sz="2800" b="1" dirty="0" err="1" smtClean="0">
                <a:solidFill>
                  <a:srgbClr val="FFFFFF"/>
                </a:solidFill>
                <a:effectLst>
                  <a:glow rad="127000">
                    <a:srgbClr val="000000"/>
                  </a:glow>
                </a:effectLst>
                <a:latin typeface="Arial" charset="0"/>
                <a:ea typeface="ＭＳ Ｐゴシック" charset="0"/>
                <a:cs typeface="ＭＳ Ｐゴシック" charset="0"/>
              </a:rPr>
              <a:t>હતું</a:t>
            </a:r>
            <a:r>
              <a:rPr lang="en-US" sz="2800" b="1" dirty="0" smtClean="0">
                <a:solidFill>
                  <a:srgbClr val="FFFFFF"/>
                </a:solidFill>
                <a:effectLst>
                  <a:glow rad="127000">
                    <a:srgbClr val="000000"/>
                  </a:glow>
                </a:effectLst>
                <a:latin typeface="Arial" charset="0"/>
                <a:ea typeface="ＭＳ Ｐゴシック" charset="0"/>
                <a:cs typeface="ＭＳ Ｐゴシック" charset="0"/>
              </a:rPr>
              <a:t> </a:t>
            </a:r>
            <a:r>
              <a:rPr lang="en-US" sz="2800" b="1" dirty="0" err="1" smtClean="0">
                <a:solidFill>
                  <a:srgbClr val="FFFFFF"/>
                </a:solidFill>
                <a:effectLst>
                  <a:glow rad="127000">
                    <a:srgbClr val="000000"/>
                  </a:glow>
                </a:effectLst>
                <a:latin typeface="Arial" charset="0"/>
                <a:ea typeface="ＭＳ Ｐゴシック" charset="0"/>
                <a:cs typeface="ＭＳ Ｐゴシック" charset="0"/>
              </a:rPr>
              <a:t>તેનું</a:t>
            </a:r>
            <a:r>
              <a:rPr lang="en-US" sz="2800" b="1" dirty="0" smtClean="0">
                <a:solidFill>
                  <a:srgbClr val="FFFFFF"/>
                </a:solidFill>
                <a:effectLst>
                  <a:glow rad="127000">
                    <a:srgbClr val="000000"/>
                  </a:glow>
                </a:effectLst>
                <a:latin typeface="Arial" charset="0"/>
                <a:ea typeface="ＭＳ Ｐゴシック" charset="0"/>
                <a:cs typeface="ＭＳ Ｐゴシック" charset="0"/>
              </a:rPr>
              <a:t> </a:t>
            </a:r>
            <a:r>
              <a:rPr lang="en-US" sz="2800" b="1" dirty="0" err="1" smtClean="0">
                <a:solidFill>
                  <a:srgbClr val="FFFFFF"/>
                </a:solidFill>
                <a:effectLst>
                  <a:glow rad="127000">
                    <a:srgbClr val="000000"/>
                  </a:glow>
                </a:effectLst>
                <a:latin typeface="Arial" charset="0"/>
                <a:ea typeface="ＭＳ Ｐゴシック" charset="0"/>
                <a:cs typeface="ＭＳ Ｐゴシック" charset="0"/>
              </a:rPr>
              <a:t>વજન</a:t>
            </a:r>
            <a:r>
              <a:rPr lang="en-US" sz="2800" b="1" dirty="0" smtClean="0">
                <a:solidFill>
                  <a:srgbClr val="FFFFFF"/>
                </a:solidFill>
                <a:effectLst>
                  <a:glow rad="127000">
                    <a:srgbClr val="000000"/>
                  </a:glow>
                </a:effectLst>
                <a:latin typeface="Arial" charset="0"/>
                <a:ea typeface="ＭＳ Ｐゴシック" charset="0"/>
                <a:cs typeface="ＭＳ Ｐゴシック" charset="0"/>
              </a:rPr>
              <a:t> </a:t>
            </a:r>
            <a:r>
              <a:rPr lang="en-US" sz="2800" b="1" dirty="0" err="1" smtClean="0">
                <a:solidFill>
                  <a:srgbClr val="FFFFFF"/>
                </a:solidFill>
                <a:effectLst>
                  <a:glow rad="127000">
                    <a:srgbClr val="000000"/>
                  </a:glow>
                </a:effectLst>
                <a:latin typeface="Arial" charset="0"/>
                <a:ea typeface="ＭＳ Ｐゴシック" charset="0"/>
                <a:cs typeface="ＭＳ Ｐゴシック" charset="0"/>
              </a:rPr>
              <a:t>છસો</a:t>
            </a:r>
            <a:r>
              <a:rPr lang="en-US" sz="2800" b="1" dirty="0" smtClean="0">
                <a:solidFill>
                  <a:srgbClr val="FFFFFF"/>
                </a:solidFill>
                <a:effectLst>
                  <a:glow rad="127000">
                    <a:srgbClr val="000000"/>
                  </a:glow>
                </a:effectLst>
                <a:latin typeface="Arial" charset="0"/>
                <a:ea typeface="ＭＳ Ｐゴシック" charset="0"/>
                <a:cs typeface="ＭＳ Ｐゴシック" charset="0"/>
              </a:rPr>
              <a:t> </a:t>
            </a:r>
            <a:r>
              <a:rPr lang="en-US" sz="2800" b="1" dirty="0" err="1" smtClean="0">
                <a:solidFill>
                  <a:srgbClr val="FFFFFF"/>
                </a:solidFill>
                <a:effectLst>
                  <a:glow rad="127000">
                    <a:srgbClr val="000000"/>
                  </a:glow>
                </a:effectLst>
                <a:latin typeface="Arial" charset="0"/>
                <a:ea typeface="ＭＳ Ｐゴシック" charset="0"/>
                <a:cs typeface="ＭＳ Ｐゴシック" charset="0"/>
              </a:rPr>
              <a:t>છાસઠ</a:t>
            </a:r>
            <a:r>
              <a:rPr lang="en-US" sz="2800" b="1" dirty="0" smtClean="0">
                <a:solidFill>
                  <a:srgbClr val="FFFFFF"/>
                </a:solidFill>
                <a:effectLst>
                  <a:glow rad="127000">
                    <a:srgbClr val="000000"/>
                  </a:glow>
                </a:effectLst>
                <a:latin typeface="Arial" charset="0"/>
                <a:ea typeface="ＭＳ Ｐゴシック" charset="0"/>
                <a:cs typeface="ＭＳ Ｐゴシック" charset="0"/>
              </a:rPr>
              <a:t> </a:t>
            </a:r>
            <a:r>
              <a:rPr lang="en-US" sz="2800" b="1" dirty="0" err="1" smtClean="0">
                <a:solidFill>
                  <a:srgbClr val="FFFFFF"/>
                </a:solidFill>
                <a:effectLst>
                  <a:glow rad="127000">
                    <a:srgbClr val="000000"/>
                  </a:glow>
                </a:effectLst>
                <a:latin typeface="Arial" charset="0"/>
                <a:ea typeface="ＭＳ Ｐゴシック" charset="0"/>
                <a:cs typeface="ＭＳ Ｐゴシック" charset="0"/>
              </a:rPr>
              <a:t>તાલંત</a:t>
            </a:r>
            <a:r>
              <a:rPr lang="en-US" sz="2800" b="1" dirty="0" smtClean="0">
                <a:solidFill>
                  <a:srgbClr val="FFFFFF"/>
                </a:solidFill>
                <a:effectLst>
                  <a:glow rad="127000">
                    <a:srgbClr val="000000"/>
                  </a:glow>
                </a:effectLst>
                <a:latin typeface="Arial" charset="0"/>
                <a:ea typeface="ＭＳ Ｐゴシック" charset="0"/>
                <a:cs typeface="ＭＳ Ｐゴシック" charset="0"/>
              </a:rPr>
              <a:t> </a:t>
            </a:r>
            <a:r>
              <a:rPr lang="en-US" sz="2800" b="1" dirty="0" err="1" smtClean="0">
                <a:solidFill>
                  <a:srgbClr val="FFFFFF"/>
                </a:solidFill>
                <a:effectLst>
                  <a:glow rad="127000">
                    <a:srgbClr val="000000"/>
                  </a:glow>
                </a:effectLst>
                <a:latin typeface="Arial" charset="0"/>
                <a:ea typeface="ＭＳ Ｐゴシック" charset="0"/>
                <a:cs typeface="ＭＳ Ｐゴシック" charset="0"/>
              </a:rPr>
              <a:t>હતું</a:t>
            </a:r>
            <a:r>
              <a:rPr lang="en-US" sz="2800" b="1" dirty="0" smtClean="0">
                <a:solidFill>
                  <a:srgbClr val="FFFFFF"/>
                </a:solidFill>
                <a:effectLst>
                  <a:glow rad="127000">
                    <a:srgbClr val="000000"/>
                  </a:glow>
                </a:effectLst>
                <a:latin typeface="Arial" charset="0"/>
                <a:ea typeface="ＭＳ Ｐゴシック" charset="0"/>
                <a:cs typeface="ＭＳ Ｐゴシック" charset="0"/>
              </a:rPr>
              <a:t>; </a:t>
            </a:r>
            <a:r>
              <a:rPr lang="en-US" sz="2800" b="1" dirty="0" err="1" smtClean="0">
                <a:solidFill>
                  <a:srgbClr val="FFFFFF"/>
                </a:solidFill>
                <a:effectLst>
                  <a:glow rad="127000">
                    <a:srgbClr val="000000"/>
                  </a:glow>
                </a:effectLst>
                <a:latin typeface="Arial" charset="0"/>
                <a:ea typeface="ＭＳ Ｐゴシック" charset="0"/>
                <a:cs typeface="ＭＳ Ｐゴシック" charset="0"/>
              </a:rPr>
              <a:t>વળી</a:t>
            </a:r>
            <a:r>
              <a:rPr lang="en-US" sz="2800" b="1" dirty="0" smtClean="0">
                <a:solidFill>
                  <a:srgbClr val="FFFFFF"/>
                </a:solidFill>
                <a:effectLst>
                  <a:glow rad="127000">
                    <a:srgbClr val="000000"/>
                  </a:glow>
                </a:effectLst>
                <a:latin typeface="Arial" charset="0"/>
                <a:ea typeface="ＭＳ Ｐゴシック" charset="0"/>
                <a:cs typeface="ＭＳ Ｐゴシック" charset="0"/>
              </a:rPr>
              <a:t> </a:t>
            </a:r>
            <a:r>
              <a:rPr lang="en-US" sz="2800" b="1" dirty="0" err="1" smtClean="0">
                <a:solidFill>
                  <a:srgbClr val="FFFFFF"/>
                </a:solidFill>
                <a:effectLst>
                  <a:glow rad="127000">
                    <a:srgbClr val="000000"/>
                  </a:glow>
                </a:effectLst>
                <a:latin typeface="Arial" charset="0"/>
                <a:ea typeface="ＭＳ Ｐゴシック" charset="0"/>
                <a:cs typeface="ＭＳ Ｐゴシック" charset="0"/>
              </a:rPr>
              <a:t>મુસાફર</a:t>
            </a:r>
            <a:r>
              <a:rPr lang="en-US" sz="2800" b="1" dirty="0" smtClean="0">
                <a:solidFill>
                  <a:srgbClr val="FFFFFF"/>
                </a:solidFill>
                <a:effectLst>
                  <a:glow rad="127000">
                    <a:srgbClr val="000000"/>
                  </a:glow>
                </a:effectLst>
                <a:latin typeface="Arial" charset="0"/>
                <a:ea typeface="ＭＳ Ｐゴシック" charset="0"/>
                <a:cs typeface="ＭＳ Ｐゴシック" charset="0"/>
              </a:rPr>
              <a:t> </a:t>
            </a:r>
            <a:r>
              <a:rPr lang="en-US" sz="2800" b="1" dirty="0" err="1" smtClean="0">
                <a:solidFill>
                  <a:srgbClr val="FFFFFF"/>
                </a:solidFill>
                <a:effectLst>
                  <a:glow rad="127000">
                    <a:srgbClr val="000000"/>
                  </a:glow>
                </a:effectLst>
                <a:latin typeface="Arial" charset="0"/>
                <a:ea typeface="ＭＳ Ｐゴシック" charset="0"/>
                <a:cs typeface="ＭＳ Ｐゴシック" charset="0"/>
              </a:rPr>
              <a:t>લોકો</a:t>
            </a:r>
            <a:r>
              <a:rPr lang="en-US" sz="2800" b="1" dirty="0" smtClean="0">
                <a:solidFill>
                  <a:srgbClr val="FFFFFF"/>
                </a:solidFill>
                <a:effectLst>
                  <a:glow rad="127000">
                    <a:srgbClr val="000000"/>
                  </a:glow>
                </a:effectLst>
                <a:latin typeface="Arial" charset="0"/>
                <a:ea typeface="ＭＳ Ｐゴシック" charset="0"/>
                <a:cs typeface="ＭＳ Ｐゴシック" charset="0"/>
              </a:rPr>
              <a:t> </a:t>
            </a:r>
            <a:r>
              <a:rPr lang="en-US" sz="2800" b="1" dirty="0" err="1" smtClean="0">
                <a:solidFill>
                  <a:srgbClr val="FFFFFF"/>
                </a:solidFill>
                <a:effectLst>
                  <a:glow rad="127000">
                    <a:srgbClr val="000000"/>
                  </a:glow>
                </a:effectLst>
                <a:latin typeface="Arial" charset="0"/>
                <a:ea typeface="ＭＳ Ｐゴシック" charset="0"/>
                <a:cs typeface="ＭＳ Ｐゴシック" charset="0"/>
              </a:rPr>
              <a:t>આવતા</a:t>
            </a:r>
            <a:r>
              <a:rPr lang="en-US" sz="2800" b="1" dirty="0" smtClean="0">
                <a:solidFill>
                  <a:srgbClr val="FFFFFF"/>
                </a:solidFill>
                <a:effectLst>
                  <a:glow rad="127000">
                    <a:srgbClr val="000000"/>
                  </a:glow>
                </a:effectLst>
                <a:latin typeface="Arial" charset="0"/>
                <a:ea typeface="ＭＳ Ｐゴシック" charset="0"/>
                <a:cs typeface="ＭＳ Ｐゴシック" charset="0"/>
              </a:rPr>
              <a:t> </a:t>
            </a:r>
            <a:r>
              <a:rPr lang="en-US" sz="2800" b="1" dirty="0" err="1" smtClean="0">
                <a:solidFill>
                  <a:srgbClr val="FFFFFF"/>
                </a:solidFill>
                <a:effectLst>
                  <a:glow rad="127000">
                    <a:srgbClr val="000000"/>
                  </a:glow>
                </a:effectLst>
                <a:latin typeface="Arial" charset="0"/>
                <a:ea typeface="ＭＳ Ｐゴシック" charset="0"/>
                <a:cs typeface="ＭＳ Ｐゴシック" charset="0"/>
              </a:rPr>
              <a:t>હતા</a:t>
            </a:r>
            <a:r>
              <a:rPr lang="en-US" sz="2800" b="1" dirty="0" smtClean="0">
                <a:solidFill>
                  <a:srgbClr val="FFFFFF"/>
                </a:solidFill>
                <a:effectLst>
                  <a:glow rad="127000">
                    <a:srgbClr val="000000"/>
                  </a:glow>
                </a:effectLst>
                <a:latin typeface="Arial" charset="0"/>
                <a:ea typeface="ＭＳ Ｐゴシック" charset="0"/>
                <a:cs typeface="ＭＳ Ｐゴシック" charset="0"/>
              </a:rPr>
              <a:t> </a:t>
            </a:r>
            <a:r>
              <a:rPr lang="en-US" sz="2800" b="1" dirty="0" err="1" smtClean="0">
                <a:solidFill>
                  <a:srgbClr val="FFFFFF"/>
                </a:solidFill>
                <a:effectLst>
                  <a:glow rad="127000">
                    <a:srgbClr val="000000"/>
                  </a:glow>
                </a:effectLst>
                <a:latin typeface="Arial" charset="0"/>
                <a:ea typeface="ＭＳ Ｐゴシック" charset="0"/>
                <a:cs typeface="ＭＳ Ｐゴシック" charset="0"/>
              </a:rPr>
              <a:t>તે</a:t>
            </a:r>
            <a:r>
              <a:rPr lang="en-US" sz="2800" b="1" dirty="0" smtClean="0">
                <a:solidFill>
                  <a:srgbClr val="FFFFFF"/>
                </a:solidFill>
                <a:effectLst>
                  <a:glow rad="127000">
                    <a:srgbClr val="000000"/>
                  </a:glow>
                </a:effectLst>
                <a:latin typeface="Arial" charset="0"/>
                <a:ea typeface="ＭＳ Ｐゴシック" charset="0"/>
                <a:cs typeface="ＭＳ Ｐゴシック" charset="0"/>
              </a:rPr>
              <a:t>, </a:t>
            </a:r>
            <a:r>
              <a:rPr lang="en-US" sz="2800" b="1" dirty="0" err="1" smtClean="0">
                <a:solidFill>
                  <a:srgbClr val="FFFFFF"/>
                </a:solidFill>
                <a:effectLst>
                  <a:glow rad="127000">
                    <a:srgbClr val="000000"/>
                  </a:glow>
                </a:effectLst>
                <a:latin typeface="Arial" charset="0"/>
                <a:ea typeface="ＭＳ Ｐゴシック" charset="0"/>
                <a:cs typeface="ＭＳ Ｐゴシック" charset="0"/>
              </a:rPr>
              <a:t>ને</a:t>
            </a:r>
            <a:r>
              <a:rPr lang="en-US" sz="2800" b="1" dirty="0" smtClean="0">
                <a:solidFill>
                  <a:srgbClr val="FFFFFF"/>
                </a:solidFill>
                <a:effectLst>
                  <a:glow rad="127000">
                    <a:srgbClr val="000000"/>
                  </a:glow>
                </a:effectLst>
                <a:latin typeface="Arial" charset="0"/>
                <a:ea typeface="ＭＳ Ｐゴシック" charset="0"/>
                <a:cs typeface="ＭＳ Ｐゴシック" charset="0"/>
              </a:rPr>
              <a:t> </a:t>
            </a:r>
            <a:r>
              <a:rPr lang="en-US" sz="2800" b="1" dirty="0" err="1" smtClean="0">
                <a:solidFill>
                  <a:srgbClr val="FFFFFF"/>
                </a:solidFill>
                <a:effectLst>
                  <a:glow rad="127000">
                    <a:srgbClr val="000000"/>
                  </a:glow>
                </a:effectLst>
                <a:latin typeface="Arial" charset="0"/>
                <a:ea typeface="ＭＳ Ｐゴシック" charset="0"/>
                <a:cs typeface="ＭＳ Ｐゴシック" charset="0"/>
              </a:rPr>
              <a:t>વેપારીઓના</a:t>
            </a:r>
            <a:r>
              <a:rPr lang="en-US" sz="2800" b="1" dirty="0" smtClean="0">
                <a:solidFill>
                  <a:srgbClr val="FFFFFF"/>
                </a:solidFill>
                <a:effectLst>
                  <a:glow rad="127000">
                    <a:srgbClr val="000000"/>
                  </a:glow>
                </a:effectLst>
                <a:latin typeface="Arial" charset="0"/>
                <a:ea typeface="ＭＳ Ｐゴシック" charset="0"/>
                <a:cs typeface="ＭＳ Ｐゴシック" charset="0"/>
              </a:rPr>
              <a:t> </a:t>
            </a:r>
            <a:r>
              <a:rPr lang="en-US" sz="2800" b="1" dirty="0" err="1" smtClean="0">
                <a:solidFill>
                  <a:srgbClr val="FFFFFF"/>
                </a:solidFill>
                <a:effectLst>
                  <a:glow rad="127000">
                    <a:srgbClr val="000000"/>
                  </a:glow>
                </a:effectLst>
                <a:latin typeface="Arial" charset="0"/>
                <a:ea typeface="ＭＳ Ｐゴシック" charset="0"/>
                <a:cs typeface="ＭＳ Ｐゴシック" charset="0"/>
              </a:rPr>
              <a:t>વેપારથી</a:t>
            </a:r>
            <a:r>
              <a:rPr lang="en-US" sz="2800" b="1" dirty="0">
                <a:solidFill>
                  <a:srgbClr val="FFFFFF"/>
                </a:solidFill>
                <a:effectLst>
                  <a:glow rad="127000">
                    <a:srgbClr val="000000"/>
                  </a:glow>
                </a:effectLst>
                <a:latin typeface="Arial" charset="0"/>
                <a:ea typeface="ＭＳ Ｐゴシック" charset="0"/>
                <a:cs typeface="ＭＳ Ｐゴシック" charset="0"/>
              </a:rPr>
              <a:t> </a:t>
            </a:r>
            <a:r>
              <a:rPr lang="en-US" sz="2800" b="1" dirty="0" err="1" smtClean="0">
                <a:solidFill>
                  <a:srgbClr val="FFFFFF"/>
                </a:solidFill>
                <a:effectLst>
                  <a:glow rad="127000">
                    <a:srgbClr val="000000"/>
                  </a:glow>
                </a:effectLst>
                <a:latin typeface="Arial" charset="0"/>
                <a:ea typeface="ＭＳ Ｐゴシック" charset="0"/>
                <a:cs typeface="ＭＳ Ｐゴシック" charset="0"/>
              </a:rPr>
              <a:t>તથા</a:t>
            </a:r>
            <a:r>
              <a:rPr lang="en-US" sz="2800" b="1" dirty="0" smtClean="0">
                <a:solidFill>
                  <a:srgbClr val="FFFFFF"/>
                </a:solidFill>
                <a:effectLst>
                  <a:glow rad="127000">
                    <a:srgbClr val="000000"/>
                  </a:glow>
                </a:effectLst>
                <a:latin typeface="Arial" charset="0"/>
                <a:ea typeface="ＭＳ Ｐゴシック" charset="0"/>
                <a:cs typeface="ＭＳ Ｐゴシック" charset="0"/>
              </a:rPr>
              <a:t> </a:t>
            </a:r>
            <a:r>
              <a:rPr lang="en-US" sz="2800" b="1" dirty="0" err="1" smtClean="0">
                <a:solidFill>
                  <a:srgbClr val="FFFFFF"/>
                </a:solidFill>
                <a:effectLst>
                  <a:glow rad="127000">
                    <a:srgbClr val="000000"/>
                  </a:glow>
                </a:effectLst>
                <a:latin typeface="Arial" charset="0"/>
                <a:ea typeface="ＭＳ Ｐゴシック" charset="0"/>
                <a:cs typeface="ＭＳ Ｐゴシック" charset="0"/>
              </a:rPr>
              <a:t>મિશ્ર</a:t>
            </a:r>
            <a:r>
              <a:rPr lang="en-US" sz="2800" b="1" dirty="0" smtClean="0">
                <a:solidFill>
                  <a:srgbClr val="FFFFFF"/>
                </a:solidFill>
                <a:effectLst>
                  <a:glow rad="127000">
                    <a:srgbClr val="000000"/>
                  </a:glow>
                </a:effectLst>
                <a:latin typeface="Arial" charset="0"/>
                <a:ea typeface="ＭＳ Ｐゴシック" charset="0"/>
                <a:cs typeface="ＭＳ Ｐゴシック" charset="0"/>
              </a:rPr>
              <a:t> </a:t>
            </a:r>
            <a:r>
              <a:rPr lang="en-US" sz="2800" b="1" dirty="0" err="1" smtClean="0">
                <a:solidFill>
                  <a:srgbClr val="FFFFFF"/>
                </a:solidFill>
                <a:effectLst>
                  <a:glow rad="127000">
                    <a:srgbClr val="000000"/>
                  </a:glow>
                </a:effectLst>
                <a:latin typeface="Arial" charset="0"/>
                <a:ea typeface="ＭＳ Ｐゴシック" charset="0"/>
                <a:cs typeface="ＭＳ Ｐゴシック" charset="0"/>
              </a:rPr>
              <a:t>લોકના</a:t>
            </a:r>
            <a:r>
              <a:rPr lang="en-US" sz="2800" b="1" dirty="0" smtClean="0">
                <a:solidFill>
                  <a:srgbClr val="FFFFFF"/>
                </a:solidFill>
                <a:effectLst>
                  <a:glow rad="127000">
                    <a:srgbClr val="000000"/>
                  </a:glow>
                </a:effectLst>
                <a:latin typeface="Arial" charset="0"/>
                <a:ea typeface="ＭＳ Ｐゴシック" charset="0"/>
                <a:cs typeface="ＭＳ Ｐゴシック" charset="0"/>
              </a:rPr>
              <a:t> </a:t>
            </a:r>
            <a:r>
              <a:rPr lang="en-US" sz="2800" b="1" dirty="0" err="1" smtClean="0">
                <a:solidFill>
                  <a:srgbClr val="FFFFFF"/>
                </a:solidFill>
                <a:effectLst>
                  <a:glow rad="127000">
                    <a:srgbClr val="000000"/>
                  </a:glow>
                </a:effectLst>
                <a:latin typeface="Arial" charset="0"/>
                <a:ea typeface="ＭＳ Ｐゴシック" charset="0"/>
                <a:cs typeface="ＭＳ Ｐゴシック" charset="0"/>
              </a:rPr>
              <a:t>સર્વ</a:t>
            </a:r>
            <a:r>
              <a:rPr lang="en-US" sz="2800" b="1" dirty="0" smtClean="0">
                <a:solidFill>
                  <a:srgbClr val="FFFFFF"/>
                </a:solidFill>
                <a:effectLst>
                  <a:glow rad="127000">
                    <a:srgbClr val="000000"/>
                  </a:glow>
                </a:effectLst>
                <a:latin typeface="Arial" charset="0"/>
                <a:ea typeface="ＭＳ Ｐゴシック" charset="0"/>
                <a:cs typeface="ＭＳ Ｐゴシック" charset="0"/>
              </a:rPr>
              <a:t> </a:t>
            </a:r>
            <a:r>
              <a:rPr lang="en-US" sz="2800" b="1" dirty="0" err="1" smtClean="0">
                <a:solidFill>
                  <a:srgbClr val="FFFFFF"/>
                </a:solidFill>
                <a:effectLst>
                  <a:glow rad="127000">
                    <a:srgbClr val="000000"/>
                  </a:glow>
                </a:effectLst>
                <a:latin typeface="Arial" charset="0"/>
                <a:ea typeface="ＭＳ Ｐゴシック" charset="0"/>
                <a:cs typeface="ＭＳ Ｐゴシック" charset="0"/>
              </a:rPr>
              <a:t>રાજાઓ</a:t>
            </a:r>
            <a:r>
              <a:rPr lang="en-US" sz="2800" b="1" dirty="0" smtClean="0">
                <a:solidFill>
                  <a:srgbClr val="FFFFFF"/>
                </a:solidFill>
                <a:effectLst>
                  <a:glow rad="127000">
                    <a:srgbClr val="000000"/>
                  </a:glow>
                </a:effectLst>
                <a:latin typeface="Arial" charset="0"/>
                <a:ea typeface="ＭＳ Ｐゴシック" charset="0"/>
                <a:cs typeface="ＭＳ Ｐゴシック" charset="0"/>
              </a:rPr>
              <a:t> </a:t>
            </a:r>
            <a:r>
              <a:rPr lang="en-US" sz="2800" b="1" dirty="0" err="1" smtClean="0">
                <a:solidFill>
                  <a:srgbClr val="FFFFFF"/>
                </a:solidFill>
                <a:effectLst>
                  <a:glow rad="127000">
                    <a:srgbClr val="000000"/>
                  </a:glow>
                </a:effectLst>
                <a:latin typeface="Arial" charset="0"/>
                <a:ea typeface="ＭＳ Ｐゴシック" charset="0"/>
                <a:cs typeface="ＭＳ Ｐゴシック" charset="0"/>
              </a:rPr>
              <a:t>તરફથી</a:t>
            </a:r>
            <a:r>
              <a:rPr lang="en-US" sz="2800" b="1" dirty="0" smtClean="0">
                <a:solidFill>
                  <a:srgbClr val="FFFFFF"/>
                </a:solidFill>
                <a:effectLst>
                  <a:glow rad="127000">
                    <a:srgbClr val="000000"/>
                  </a:glow>
                </a:effectLst>
                <a:latin typeface="Arial" charset="0"/>
                <a:ea typeface="ＭＳ Ｐゴシック" charset="0"/>
                <a:cs typeface="ＭＳ Ｐゴシック" charset="0"/>
              </a:rPr>
              <a:t> </a:t>
            </a:r>
            <a:r>
              <a:rPr lang="en-US" sz="2800" b="1" dirty="0" err="1" smtClean="0">
                <a:solidFill>
                  <a:srgbClr val="FFFFFF"/>
                </a:solidFill>
                <a:effectLst>
                  <a:glow rad="127000">
                    <a:srgbClr val="000000"/>
                  </a:glow>
                </a:effectLst>
                <a:latin typeface="Arial" charset="0"/>
                <a:ea typeface="ＭＳ Ｐゴシック" charset="0"/>
                <a:cs typeface="ＭＳ Ｐゴシック" charset="0"/>
              </a:rPr>
              <a:t>તથા</a:t>
            </a:r>
            <a:r>
              <a:rPr lang="en-US" sz="2800" b="1" dirty="0" smtClean="0">
                <a:solidFill>
                  <a:srgbClr val="FFFFFF"/>
                </a:solidFill>
                <a:effectLst>
                  <a:glow rad="127000">
                    <a:srgbClr val="000000"/>
                  </a:glow>
                </a:effectLst>
                <a:latin typeface="Arial" charset="0"/>
                <a:ea typeface="ＭＳ Ｐゴシック" charset="0"/>
                <a:cs typeface="ＭＳ Ｐゴシック" charset="0"/>
              </a:rPr>
              <a:t> </a:t>
            </a:r>
            <a:r>
              <a:rPr lang="en-US" sz="2800" b="1" dirty="0" err="1" smtClean="0">
                <a:solidFill>
                  <a:srgbClr val="FFFFFF"/>
                </a:solidFill>
                <a:effectLst>
                  <a:glow rad="127000">
                    <a:srgbClr val="000000"/>
                  </a:glow>
                </a:effectLst>
                <a:latin typeface="Arial" charset="0"/>
                <a:ea typeface="ＭＳ Ｐゴシック" charset="0"/>
                <a:cs typeface="ＭＳ Ｐゴシック" charset="0"/>
              </a:rPr>
              <a:t>દેશના</a:t>
            </a:r>
            <a:r>
              <a:rPr lang="en-US" sz="2800" b="1" dirty="0" smtClean="0">
                <a:solidFill>
                  <a:srgbClr val="FFFFFF"/>
                </a:solidFill>
                <a:effectLst>
                  <a:glow rad="127000">
                    <a:srgbClr val="000000"/>
                  </a:glow>
                </a:effectLst>
                <a:latin typeface="Arial" charset="0"/>
                <a:ea typeface="ＭＳ Ｐゴシック" charset="0"/>
                <a:cs typeface="ＭＳ Ｐゴシック" charset="0"/>
              </a:rPr>
              <a:t> </a:t>
            </a:r>
            <a:r>
              <a:rPr lang="en-US" sz="2800" b="1" dirty="0" err="1" smtClean="0">
                <a:solidFill>
                  <a:srgbClr val="FFFFFF"/>
                </a:solidFill>
                <a:effectLst>
                  <a:glow rad="127000">
                    <a:srgbClr val="000000"/>
                  </a:glow>
                </a:effectLst>
                <a:latin typeface="Arial" charset="0"/>
                <a:ea typeface="ＭＳ Ｐゴシック" charset="0"/>
                <a:cs typeface="ＭＳ Ｐゴシック" charset="0"/>
              </a:rPr>
              <a:t>સુબાઓ</a:t>
            </a:r>
            <a:r>
              <a:rPr lang="en-US" sz="2800" b="1" dirty="0" smtClean="0">
                <a:solidFill>
                  <a:srgbClr val="FFFFFF"/>
                </a:solidFill>
                <a:effectLst>
                  <a:glow rad="127000">
                    <a:srgbClr val="000000"/>
                  </a:glow>
                </a:effectLst>
                <a:latin typeface="Arial" charset="0"/>
                <a:ea typeface="ＭＳ Ｐゴシック" charset="0"/>
                <a:cs typeface="ＭＳ Ｐゴシック" charset="0"/>
              </a:rPr>
              <a:t> </a:t>
            </a:r>
            <a:r>
              <a:rPr lang="en-US" sz="2800" b="1" dirty="0" err="1" smtClean="0">
                <a:solidFill>
                  <a:srgbClr val="FFFFFF"/>
                </a:solidFill>
                <a:effectLst>
                  <a:glow rad="127000">
                    <a:srgbClr val="000000"/>
                  </a:glow>
                </a:effectLst>
                <a:latin typeface="Arial" charset="0"/>
                <a:ea typeface="ＭＳ Ｐゴシック" charset="0"/>
                <a:cs typeface="ＭＳ Ｐゴシック" charset="0"/>
              </a:rPr>
              <a:t>તરફથી</a:t>
            </a:r>
            <a:r>
              <a:rPr lang="en-US" sz="2800" b="1" dirty="0" smtClean="0">
                <a:solidFill>
                  <a:srgbClr val="FFFFFF"/>
                </a:solidFill>
                <a:effectLst>
                  <a:glow rad="127000">
                    <a:srgbClr val="000000"/>
                  </a:glow>
                </a:effectLst>
                <a:latin typeface="Arial" charset="0"/>
                <a:ea typeface="ＭＳ Ｐゴシック" charset="0"/>
                <a:cs typeface="ＭＳ Ｐゴシック" charset="0"/>
              </a:rPr>
              <a:t> </a:t>
            </a:r>
            <a:r>
              <a:rPr lang="en-US" sz="2800" b="1" dirty="0" err="1" smtClean="0">
                <a:solidFill>
                  <a:srgbClr val="FFFFFF"/>
                </a:solidFill>
                <a:effectLst>
                  <a:glow rad="127000">
                    <a:srgbClr val="000000"/>
                  </a:glow>
                </a:effectLst>
                <a:latin typeface="Arial" charset="0"/>
                <a:ea typeface="ＭＳ Ｐゴシック" charset="0"/>
                <a:cs typeface="ＭＳ Ｐゴシック" charset="0"/>
              </a:rPr>
              <a:t>જે</a:t>
            </a:r>
            <a:r>
              <a:rPr lang="en-US" sz="2800" b="1" dirty="0" smtClean="0">
                <a:solidFill>
                  <a:srgbClr val="FFFFFF"/>
                </a:solidFill>
                <a:effectLst>
                  <a:glow rad="127000">
                    <a:srgbClr val="000000"/>
                  </a:glow>
                </a:effectLst>
                <a:latin typeface="Arial" charset="0"/>
                <a:ea typeface="ＭＳ Ｐゴシック" charset="0"/>
                <a:cs typeface="ＭＳ Ｐゴシック" charset="0"/>
              </a:rPr>
              <a:t> </a:t>
            </a:r>
            <a:r>
              <a:rPr lang="en-US" sz="2800" b="1" dirty="0" err="1" smtClean="0">
                <a:solidFill>
                  <a:srgbClr val="FFFFFF"/>
                </a:solidFill>
                <a:effectLst>
                  <a:glow rad="127000">
                    <a:srgbClr val="000000"/>
                  </a:glow>
                </a:effectLst>
                <a:latin typeface="Arial" charset="0"/>
                <a:ea typeface="ＭＳ Ｐゴシック" charset="0"/>
                <a:cs typeface="ＭＳ Ｐゴシック" charset="0"/>
              </a:rPr>
              <a:t>મળતું</a:t>
            </a:r>
            <a:r>
              <a:rPr lang="en-US" sz="2800" b="1" dirty="0" smtClean="0">
                <a:solidFill>
                  <a:srgbClr val="FFFFFF"/>
                </a:solidFill>
                <a:effectLst>
                  <a:glow rad="127000">
                    <a:srgbClr val="000000"/>
                  </a:glow>
                </a:effectLst>
                <a:latin typeface="Arial" charset="0"/>
                <a:ea typeface="ＭＳ Ｐゴシック" charset="0"/>
                <a:cs typeface="ＭＳ Ｐゴシック" charset="0"/>
              </a:rPr>
              <a:t> </a:t>
            </a:r>
            <a:r>
              <a:rPr lang="en-US" sz="2800" b="1" dirty="0" err="1" smtClean="0">
                <a:solidFill>
                  <a:srgbClr val="FFFFFF"/>
                </a:solidFill>
                <a:effectLst>
                  <a:glow rad="127000">
                    <a:srgbClr val="000000"/>
                  </a:glow>
                </a:effectLst>
                <a:latin typeface="Arial" charset="0"/>
                <a:ea typeface="ＭＳ Ｐゴシック" charset="0"/>
                <a:cs typeface="ＭＳ Ｐゴシック" charset="0"/>
              </a:rPr>
              <a:t>તે</a:t>
            </a:r>
            <a:r>
              <a:rPr lang="en-US" sz="2800" b="1" dirty="0" smtClean="0">
                <a:solidFill>
                  <a:srgbClr val="FFFFFF"/>
                </a:solidFill>
                <a:effectLst>
                  <a:glow rad="127000">
                    <a:srgbClr val="000000"/>
                  </a:glow>
                </a:effectLst>
                <a:latin typeface="Arial" charset="0"/>
                <a:ea typeface="ＭＳ Ｐゴシック" charset="0"/>
                <a:cs typeface="ＭＳ Ｐゴシック" charset="0"/>
              </a:rPr>
              <a:t> </a:t>
            </a:r>
            <a:r>
              <a:rPr lang="en-US" sz="2800" b="1" dirty="0" err="1" smtClean="0">
                <a:solidFill>
                  <a:srgbClr val="FFFFFF"/>
                </a:solidFill>
                <a:effectLst>
                  <a:glow rad="127000">
                    <a:srgbClr val="000000"/>
                  </a:glow>
                </a:effectLst>
                <a:latin typeface="Arial" charset="0"/>
                <a:ea typeface="ＭＳ Ｐゴシック" charset="0"/>
                <a:cs typeface="ＭＳ Ｐゴシック" charset="0"/>
              </a:rPr>
              <a:t>જુદું</a:t>
            </a:r>
            <a:r>
              <a:rPr lang="en-US" sz="2800" b="1" dirty="0" smtClean="0">
                <a:solidFill>
                  <a:srgbClr val="FFFFFF"/>
                </a:solidFill>
                <a:effectLst>
                  <a:glow rad="127000">
                    <a:srgbClr val="000000"/>
                  </a:glow>
                </a:effectLst>
                <a:latin typeface="Arial" charset="0"/>
                <a:ea typeface="ＭＳ Ｐゴシック" charset="0"/>
                <a:cs typeface="ＭＳ Ｐゴシック" charset="0"/>
              </a:rPr>
              <a:t>". </a:t>
            </a:r>
            <a:endParaRPr lang="en-US" sz="2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4285691" y="6192688"/>
            <a:ext cx="4894821" cy="692696"/>
          </a:xfrm>
          <a:prstGeom prst="rect">
            <a:avLst/>
          </a:prstGeom>
          <a:solidFill>
            <a:schemeClr val="accent6">
              <a:lumMod val="75000"/>
            </a:schemeClr>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Possessions</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5345"/>
                                        </p:tgtEl>
                                        <p:attrNameLst>
                                          <p:attrName>style.visibility</p:attrName>
                                        </p:attrNameLst>
                                      </p:cBhvr>
                                      <p:to>
                                        <p:strVal val="visible"/>
                                      </p:to>
                                    </p:set>
                                    <p:anim calcmode="lin" valueType="num">
                                      <p:cBhvr additive="base">
                                        <p:cTn id="7" dur="500" fill="hold"/>
                                        <p:tgtEl>
                                          <p:spTgt spid="185345"/>
                                        </p:tgtEl>
                                        <p:attrNameLst>
                                          <p:attrName>ppt_x</p:attrName>
                                        </p:attrNameLst>
                                      </p:cBhvr>
                                      <p:tavLst>
                                        <p:tav tm="0">
                                          <p:val>
                                            <p:strVal val="#ppt_x"/>
                                          </p:val>
                                        </p:tav>
                                        <p:tav tm="100000">
                                          <p:val>
                                            <p:strVal val="#ppt_x"/>
                                          </p:val>
                                        </p:tav>
                                      </p:tavLst>
                                    </p:anim>
                                    <p:anim calcmode="lin" valueType="num">
                                      <p:cBhvr additive="base">
                                        <p:cTn id="8" dur="500" fill="hold"/>
                                        <p:tgtEl>
                                          <p:spTgt spid="1853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28613"/>
            <a:ext cx="9180513" cy="721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56009" y="116632"/>
            <a:ext cx="8980487" cy="936104"/>
          </a:xfrm>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622300" indent="-622300" algn="l">
              <a:defRPr/>
            </a:pPr>
            <a:r>
              <a:rPr lang="en-US" b="1" dirty="0" smtClean="0">
                <a:effectLst>
                  <a:glow rad="127000">
                    <a:schemeClr val="tx1"/>
                  </a:glow>
                </a:effectLst>
                <a:latin typeface="Arial" charset="0"/>
                <a:ea typeface="ＭＳ Ｐゴシック" charset="0"/>
                <a:cs typeface="ＭＳ Ｐゴシック" charset="0"/>
              </a:rPr>
              <a:t>Musicians</a:t>
            </a:r>
            <a:r>
              <a:rPr lang="en-US" b="1" dirty="0">
                <a:effectLst>
                  <a:glow rad="127000">
                    <a:schemeClr val="tx1"/>
                  </a:glow>
                </a:effectLst>
                <a:latin typeface="Arial" charset="0"/>
                <a:ea typeface="ＭＳ Ｐゴシック" charset="0"/>
                <a:cs typeface="ＭＳ Ｐゴシック" charset="0"/>
              </a:rPr>
              <a:t/>
            </a:r>
            <a:br>
              <a:rPr lang="en-US" b="1" dirty="0">
                <a:effectLst>
                  <a:glow rad="127000">
                    <a:schemeClr val="tx1"/>
                  </a:glow>
                </a:effectLst>
                <a:latin typeface="Arial" charset="0"/>
                <a:ea typeface="ＭＳ Ｐゴシック" charset="0"/>
                <a:cs typeface="ＭＳ Ｐゴシック" charset="0"/>
              </a:rPr>
            </a:br>
            <a:endParaRPr lang="en-US"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08520" y="1052737"/>
            <a:ext cx="9361040" cy="158417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smtClean="0">
                <a:solidFill>
                  <a:srgbClr val="FFFFFF"/>
                </a:solidFill>
                <a:effectLst>
                  <a:glow rad="127000">
                    <a:srgbClr val="000000"/>
                  </a:glow>
                </a:effectLst>
                <a:latin typeface="Arial" charset="0"/>
                <a:ea typeface="ＭＳ Ｐゴシック" charset="0"/>
                <a:cs typeface="ＭＳ Ｐゴシック" charset="0"/>
              </a:rPr>
              <a:t>"I </a:t>
            </a:r>
            <a:r>
              <a:rPr lang="en-US" sz="4000" b="1" dirty="0">
                <a:solidFill>
                  <a:srgbClr val="FFFFFF"/>
                </a:solidFill>
                <a:effectLst>
                  <a:glow rad="127000">
                    <a:srgbClr val="000000"/>
                  </a:glow>
                </a:effectLst>
                <a:latin typeface="Arial" charset="0"/>
                <a:ea typeface="ＭＳ Ｐゴシック" charset="0"/>
                <a:cs typeface="ＭＳ Ｐゴシック" charset="0"/>
              </a:rPr>
              <a:t>hired wonderful singers, both men and </a:t>
            </a:r>
            <a:r>
              <a:rPr lang="en-US" sz="4000" b="1" dirty="0" smtClean="0">
                <a:solidFill>
                  <a:srgbClr val="FFFFFF"/>
                </a:solidFill>
                <a:effectLst>
                  <a:glow rad="127000">
                    <a:srgbClr val="000000"/>
                  </a:glow>
                </a:effectLst>
                <a:latin typeface="Arial" charset="0"/>
                <a:ea typeface="ＭＳ Ｐゴシック" charset="0"/>
                <a:cs typeface="ＭＳ Ｐゴシック" charset="0"/>
              </a:rPr>
              <a:t>women…" (2:8b).</a:t>
            </a:r>
          </a:p>
          <a:p>
            <a:pPr>
              <a:defRPr/>
            </a:pP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મેં</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પોતાને</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સારું</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ગવૈયા</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ગાનારી</a:t>
            </a:r>
            <a:r>
              <a:rPr lang="en-US" sz="4000" b="1" dirty="0" smtClean="0">
                <a:solidFill>
                  <a:srgbClr val="FFFFFF"/>
                </a:solidFill>
                <a:effectLst>
                  <a:glow rad="127000">
                    <a:srgbClr val="000000"/>
                  </a:glow>
                </a:effectLst>
                <a:latin typeface="Arial" charset="0"/>
                <a:ea typeface="ＭＳ Ｐゴシック" charset="0"/>
                <a:cs typeface="ＭＳ Ｐゴシック" charset="0"/>
              </a:rPr>
              <a:t>…..</a:t>
            </a:r>
            <a:r>
              <a:rPr lang="en-US" sz="4000" b="1" dirty="0" err="1" smtClean="0">
                <a:solidFill>
                  <a:srgbClr val="FFFFFF"/>
                </a:solidFill>
                <a:effectLst>
                  <a:glow rad="127000">
                    <a:srgbClr val="000000"/>
                  </a:glow>
                </a:effectLst>
                <a:latin typeface="Arial" charset="0"/>
                <a:ea typeface="ＭＳ Ｐゴシック" charset="0"/>
                <a:cs typeface="ＭＳ Ｐゴシック" charset="0"/>
              </a:rPr>
              <a:t>મેળવી</a:t>
            </a:r>
            <a:r>
              <a:rPr lang="en-US" sz="4000" b="1" dirty="0" smtClean="0">
                <a:solidFill>
                  <a:srgbClr val="FFFFFF"/>
                </a:solidFill>
                <a:effectLst>
                  <a:glow rad="127000">
                    <a:srgbClr val="000000"/>
                  </a:glow>
                </a:effectLst>
                <a:latin typeface="Arial" charset="0"/>
                <a:ea typeface="ＭＳ Ｐゴシック" charset="0"/>
                <a:cs typeface="ＭＳ Ｐゴシック" charset="0"/>
              </a:rPr>
              <a:t>"</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4285691" y="6192688"/>
            <a:ext cx="4894821" cy="692696"/>
          </a:xfrm>
          <a:prstGeom prst="rect">
            <a:avLst/>
          </a:prstGeom>
          <a:solidFill>
            <a:schemeClr val="accent6">
              <a:lumMod val="75000"/>
            </a:schemeClr>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Possessions</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9441"/>
                                        </p:tgtEl>
                                        <p:attrNameLst>
                                          <p:attrName>style.visibility</p:attrName>
                                        </p:attrNameLst>
                                      </p:cBhvr>
                                      <p:to>
                                        <p:strVal val="visible"/>
                                      </p:to>
                                    </p:set>
                                    <p:animEffect transition="in" filter="fade">
                                      <p:cBhvr>
                                        <p:cTn id="7" dur="1000"/>
                                        <p:tgtEl>
                                          <p:spTgt spid="189441"/>
                                        </p:tgtEl>
                                      </p:cBhvr>
                                    </p:animEffect>
                                    <p:anim calcmode="lin" valueType="num">
                                      <p:cBhvr>
                                        <p:cTn id="8" dur="1000" fill="hold"/>
                                        <p:tgtEl>
                                          <p:spTgt spid="189441"/>
                                        </p:tgtEl>
                                        <p:attrNameLst>
                                          <p:attrName>ppt_x</p:attrName>
                                        </p:attrNameLst>
                                      </p:cBhvr>
                                      <p:tavLst>
                                        <p:tav tm="0">
                                          <p:val>
                                            <p:strVal val="#ppt_x"/>
                                          </p:val>
                                        </p:tav>
                                        <p:tav tm="100000">
                                          <p:val>
                                            <p:strVal val="#ppt_x"/>
                                          </p:val>
                                        </p:tav>
                                      </p:tavLst>
                                    </p:anim>
                                    <p:anim calcmode="lin" valueType="num">
                                      <p:cBhvr>
                                        <p:cTn id="9" dur="1000" fill="hold"/>
                                        <p:tgtEl>
                                          <p:spTgt spid="1894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8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5875"/>
            <a:ext cx="9137650" cy="459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35011" y="116632"/>
            <a:ext cx="8980487" cy="936104"/>
          </a:xfrm>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622300" indent="-622300" algn="l">
              <a:defRPr/>
            </a:pPr>
            <a:r>
              <a:rPr lang="en-US" b="1" dirty="0" smtClean="0">
                <a:effectLst>
                  <a:glow rad="127000">
                    <a:schemeClr val="tx1"/>
                  </a:glow>
                </a:effectLst>
                <a:latin typeface="Arial" charset="0"/>
                <a:ea typeface="ＭＳ Ｐゴシック" charset="0"/>
                <a:cs typeface="ＭＳ Ｐゴシック" charset="0"/>
              </a:rPr>
              <a:t>1000 women!</a:t>
            </a:r>
            <a:endParaRPr lang="en-US"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3212976"/>
            <a:ext cx="9144000" cy="22322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smtClean="0">
                <a:solidFill>
                  <a:srgbClr val="FFFFFF"/>
                </a:solidFill>
                <a:effectLst>
                  <a:glow rad="127000">
                    <a:srgbClr val="000000"/>
                  </a:glow>
                </a:effectLst>
                <a:latin typeface="Arial" charset="0"/>
                <a:ea typeface="ＭＳ Ｐゴシック" charset="0"/>
                <a:cs typeface="ＭＳ Ｐゴシック" charset="0"/>
              </a:rPr>
              <a:t>"…I </a:t>
            </a:r>
            <a:r>
              <a:rPr lang="en-US" sz="3600" b="1" dirty="0">
                <a:solidFill>
                  <a:srgbClr val="FFFFFF"/>
                </a:solidFill>
                <a:effectLst>
                  <a:glow rad="127000">
                    <a:srgbClr val="000000"/>
                  </a:glow>
                </a:effectLst>
                <a:latin typeface="Arial" charset="0"/>
                <a:ea typeface="ＭＳ Ｐゴシック" charset="0"/>
                <a:cs typeface="ＭＳ Ｐゴシック" charset="0"/>
              </a:rPr>
              <a:t>had many beautiful </a:t>
            </a:r>
            <a:r>
              <a:rPr lang="en-US" sz="3600" b="1" dirty="0" smtClean="0">
                <a:solidFill>
                  <a:srgbClr val="FFFFFF"/>
                </a:solidFill>
                <a:effectLst>
                  <a:glow rad="127000">
                    <a:srgbClr val="000000"/>
                  </a:glow>
                </a:effectLst>
                <a:latin typeface="Arial" charset="0"/>
                <a:ea typeface="ＭＳ Ｐゴシック" charset="0"/>
                <a:cs typeface="ＭＳ Ｐゴシック" charset="0"/>
              </a:rPr>
              <a:t>concubines.</a:t>
            </a:r>
            <a:br>
              <a:rPr lang="en-US" sz="3600" b="1" dirty="0" smtClean="0">
                <a:solidFill>
                  <a:srgbClr val="FFFFFF"/>
                </a:solidFill>
                <a:effectLst>
                  <a:glow rad="127000">
                    <a:srgbClr val="000000"/>
                  </a:glow>
                </a:effectLst>
                <a:latin typeface="Arial" charset="0"/>
                <a:ea typeface="ＭＳ Ｐゴシック" charset="0"/>
                <a:cs typeface="ＭＳ Ｐゴシック" charset="0"/>
              </a:rPr>
            </a:br>
            <a:r>
              <a:rPr lang="en-US" sz="3600" b="1" dirty="0" smtClean="0">
                <a:solidFill>
                  <a:srgbClr val="FFFFFF"/>
                </a:solidFill>
                <a:effectLst>
                  <a:glow rad="127000">
                    <a:srgbClr val="000000"/>
                  </a:glow>
                </a:effectLst>
                <a:latin typeface="Arial" charset="0"/>
                <a:ea typeface="ＭＳ Ｐゴシック" charset="0"/>
                <a:cs typeface="ＭＳ Ｐゴシック" charset="0"/>
              </a:rPr>
              <a:t>I </a:t>
            </a:r>
            <a:r>
              <a:rPr lang="en-US" sz="3600" b="1" dirty="0">
                <a:solidFill>
                  <a:srgbClr val="FFFFFF"/>
                </a:solidFill>
                <a:effectLst>
                  <a:glow rad="127000">
                    <a:srgbClr val="000000"/>
                  </a:glow>
                </a:effectLst>
                <a:latin typeface="Arial" charset="0"/>
                <a:ea typeface="ＭＳ Ｐゴシック" charset="0"/>
                <a:cs typeface="ＭＳ Ｐゴシック" charset="0"/>
              </a:rPr>
              <a:t>had everything a man could desire</a:t>
            </a:r>
            <a:r>
              <a:rPr lang="en-US" sz="3600" b="1" dirty="0" smtClean="0">
                <a:solidFill>
                  <a:srgbClr val="FFFFFF"/>
                </a:solidFill>
                <a:effectLst>
                  <a:glow rad="127000">
                    <a:srgbClr val="000000"/>
                  </a:glow>
                </a:effectLst>
                <a:latin typeface="Arial" charset="0"/>
                <a:ea typeface="ＭＳ Ｐゴシック" charset="0"/>
                <a:cs typeface="ＭＳ Ｐゴシック" charset="0"/>
              </a:rPr>
              <a:t>!" </a:t>
            </a:r>
            <a:br>
              <a:rPr lang="en-US" sz="3600" b="1" dirty="0" smtClean="0">
                <a:solidFill>
                  <a:srgbClr val="FFFFFF"/>
                </a:solidFill>
                <a:effectLst>
                  <a:glow rad="127000">
                    <a:srgbClr val="000000"/>
                  </a:glow>
                </a:effectLst>
                <a:latin typeface="Arial" charset="0"/>
                <a:ea typeface="ＭＳ Ｐゴシック" charset="0"/>
                <a:cs typeface="ＭＳ Ｐゴシック" charset="0"/>
              </a:rPr>
            </a:br>
            <a:r>
              <a:rPr lang="en-US" sz="3600" b="1" dirty="0" smtClean="0">
                <a:solidFill>
                  <a:srgbClr val="FFFFFF"/>
                </a:solidFill>
                <a:effectLst>
                  <a:glow rad="127000">
                    <a:srgbClr val="000000"/>
                  </a:glow>
                </a:effectLst>
                <a:latin typeface="Arial" charset="0"/>
                <a:ea typeface="ＭＳ Ｐゴシック" charset="0"/>
                <a:cs typeface="ＭＳ Ｐゴシック" charset="0"/>
              </a:rPr>
              <a:t>(2:8c).</a:t>
            </a:r>
          </a:p>
          <a:p>
            <a:pPr>
              <a:defRPr/>
            </a:pPr>
            <a:r>
              <a:rPr lang="en-US" sz="3600" b="1" dirty="0" smtClean="0">
                <a:solidFill>
                  <a:srgbClr val="FFFFFF"/>
                </a:solidFill>
                <a:effectLst>
                  <a:glow rad="127000">
                    <a:srgbClr val="000000"/>
                  </a:glow>
                </a:effectLst>
                <a:latin typeface="Arial" charset="0"/>
                <a:ea typeface="ＭＳ Ｐゴシック" charset="0"/>
                <a:cs typeface="ＭＳ Ｐゴシック" charset="0"/>
              </a:rPr>
              <a:t>"</a:t>
            </a:r>
            <a:r>
              <a:rPr lang="en-US" sz="3600" b="1" dirty="0" err="1" smtClean="0">
                <a:solidFill>
                  <a:srgbClr val="FFFFFF"/>
                </a:solidFill>
                <a:effectLst>
                  <a:glow rad="127000">
                    <a:srgbClr val="000000"/>
                  </a:glow>
                </a:effectLst>
                <a:latin typeface="Arial" charset="0"/>
                <a:ea typeface="ＭＳ Ｐゴシック" charset="0"/>
                <a:cs typeface="ＭＳ Ｐゴシック" charset="0"/>
              </a:rPr>
              <a:t>જેમાં</a:t>
            </a:r>
            <a:r>
              <a:rPr lang="en-US" sz="3600" b="1" dirty="0" smtClean="0">
                <a:solidFill>
                  <a:srgbClr val="FFFFFF"/>
                </a:solidFill>
                <a:effectLst>
                  <a:glow rad="127000">
                    <a:srgbClr val="000000"/>
                  </a:glow>
                </a:effectLst>
                <a:latin typeface="Arial" charset="0"/>
                <a:ea typeface="ＭＳ Ｐゴシック" charset="0"/>
                <a:cs typeface="ＭＳ Ｐゴシック" charset="0"/>
              </a:rPr>
              <a:t> </a:t>
            </a:r>
            <a:r>
              <a:rPr lang="en-US" sz="3600" b="1" dirty="0" err="1" smtClean="0">
                <a:solidFill>
                  <a:srgbClr val="FFFFFF"/>
                </a:solidFill>
                <a:effectLst>
                  <a:glow rad="127000">
                    <a:srgbClr val="000000"/>
                  </a:glow>
                </a:effectLst>
                <a:latin typeface="Arial" charset="0"/>
                <a:ea typeface="ＭＳ Ｐゴシック" charset="0"/>
                <a:cs typeface="ＭＳ Ｐゴシック" charset="0"/>
              </a:rPr>
              <a:t>પુરુષો</a:t>
            </a:r>
            <a:r>
              <a:rPr lang="en-US" sz="3600" b="1" dirty="0" smtClean="0">
                <a:solidFill>
                  <a:srgbClr val="FFFFFF"/>
                </a:solidFill>
                <a:effectLst>
                  <a:glow rad="127000">
                    <a:srgbClr val="000000"/>
                  </a:glow>
                </a:effectLst>
                <a:latin typeface="Arial" charset="0"/>
                <a:ea typeface="ＭＳ Ｐゴシック" charset="0"/>
                <a:cs typeface="ＭＳ Ｐゴシック" charset="0"/>
              </a:rPr>
              <a:t> </a:t>
            </a:r>
            <a:r>
              <a:rPr lang="en-US" sz="3600" b="1" dirty="0" err="1" smtClean="0">
                <a:solidFill>
                  <a:srgbClr val="FFFFFF"/>
                </a:solidFill>
                <a:effectLst>
                  <a:glow rad="127000">
                    <a:srgbClr val="000000"/>
                  </a:glow>
                </a:effectLst>
                <a:latin typeface="Arial" charset="0"/>
                <a:ea typeface="ＭＳ Ｐゴシック" charset="0"/>
                <a:cs typeface="ＭＳ Ｐゴシック" charset="0"/>
              </a:rPr>
              <a:t>આનંદ</a:t>
            </a:r>
            <a:r>
              <a:rPr lang="en-US" sz="3600" b="1" dirty="0" smtClean="0">
                <a:solidFill>
                  <a:srgbClr val="FFFFFF"/>
                </a:solidFill>
                <a:effectLst>
                  <a:glow rad="127000">
                    <a:srgbClr val="000000"/>
                  </a:glow>
                </a:effectLst>
                <a:latin typeface="Arial" charset="0"/>
                <a:ea typeface="ＭＳ Ｐゴシック" charset="0"/>
                <a:cs typeface="ＭＳ Ｐゴシック" charset="0"/>
              </a:rPr>
              <a:t> </a:t>
            </a:r>
            <a:r>
              <a:rPr lang="en-US" sz="3600" b="1" dirty="0" err="1" smtClean="0">
                <a:solidFill>
                  <a:srgbClr val="FFFFFF"/>
                </a:solidFill>
                <a:effectLst>
                  <a:glow rad="127000">
                    <a:srgbClr val="000000"/>
                  </a:glow>
                </a:effectLst>
                <a:latin typeface="Arial" charset="0"/>
                <a:ea typeface="ＭＳ Ｐゴシック" charset="0"/>
                <a:cs typeface="ＭＳ Ｐゴシック" charset="0"/>
              </a:rPr>
              <a:t>માને</a:t>
            </a:r>
            <a:r>
              <a:rPr lang="en-US" sz="3600" b="1" dirty="0" smtClean="0">
                <a:solidFill>
                  <a:srgbClr val="FFFFFF"/>
                </a:solidFill>
                <a:effectLst>
                  <a:glow rad="127000">
                    <a:srgbClr val="000000"/>
                  </a:glow>
                </a:effectLst>
                <a:latin typeface="Arial" charset="0"/>
                <a:ea typeface="ＭＳ Ｐゴシック" charset="0"/>
                <a:cs typeface="ＭＳ Ｐゴシック" charset="0"/>
              </a:rPr>
              <a:t> </a:t>
            </a:r>
            <a:r>
              <a:rPr lang="en-US" sz="3600" b="1" dirty="0" err="1" smtClean="0">
                <a:solidFill>
                  <a:srgbClr val="FFFFFF"/>
                </a:solidFill>
                <a:effectLst>
                  <a:glow rad="127000">
                    <a:srgbClr val="000000"/>
                  </a:glow>
                </a:effectLst>
                <a:latin typeface="Arial" charset="0"/>
                <a:ea typeface="ＭＳ Ｐゴシック" charset="0"/>
                <a:cs typeface="ＭＳ Ｐゴシック" charset="0"/>
              </a:rPr>
              <a:t>છે</a:t>
            </a:r>
            <a:r>
              <a:rPr lang="en-US" sz="3600" b="1" dirty="0" smtClean="0">
                <a:solidFill>
                  <a:srgbClr val="FFFFFF"/>
                </a:solidFill>
                <a:effectLst>
                  <a:glow rad="127000">
                    <a:srgbClr val="000000"/>
                  </a:glow>
                </a:effectLst>
                <a:latin typeface="Arial" charset="0"/>
                <a:ea typeface="ＭＳ Ｐゴシック" charset="0"/>
                <a:cs typeface="ＭＳ Ｐゴシック" charset="0"/>
              </a:rPr>
              <a:t> </a:t>
            </a:r>
            <a:r>
              <a:rPr lang="en-US" sz="3600" b="1" dirty="0" err="1" smtClean="0">
                <a:solidFill>
                  <a:srgbClr val="FFFFFF"/>
                </a:solidFill>
                <a:effectLst>
                  <a:glow rad="127000">
                    <a:srgbClr val="000000"/>
                  </a:glow>
                </a:effectLst>
                <a:latin typeface="Arial" charset="0"/>
                <a:ea typeface="ＭＳ Ｐゴシック" charset="0"/>
                <a:cs typeface="ＭＳ Ｐゴシック" charset="0"/>
              </a:rPr>
              <a:t>તે</a:t>
            </a:r>
            <a:r>
              <a:rPr lang="en-US" sz="3600" b="1" dirty="0" smtClean="0">
                <a:solidFill>
                  <a:srgbClr val="FFFFFF"/>
                </a:solidFill>
                <a:effectLst>
                  <a:glow rad="127000">
                    <a:srgbClr val="000000"/>
                  </a:glow>
                </a:effectLst>
                <a:latin typeface="Arial" charset="0"/>
                <a:ea typeface="ＭＳ Ｐゴシック" charset="0"/>
                <a:cs typeface="ＭＳ Ｐゴシック" charset="0"/>
              </a:rPr>
              <a:t>, </a:t>
            </a:r>
            <a:r>
              <a:rPr lang="en-US" sz="3600" b="1" dirty="0" err="1" smtClean="0">
                <a:solidFill>
                  <a:srgbClr val="FFFFFF"/>
                </a:solidFill>
                <a:effectLst>
                  <a:glow rad="127000">
                    <a:srgbClr val="000000"/>
                  </a:glow>
                </a:effectLst>
                <a:latin typeface="Arial" charset="0"/>
                <a:ea typeface="ＭＳ Ｐゴシック" charset="0"/>
                <a:cs typeface="ＭＳ Ｐゴシック" charset="0"/>
              </a:rPr>
              <a:t>એટલે</a:t>
            </a:r>
            <a:r>
              <a:rPr lang="en-US" sz="3600" b="1" dirty="0" smtClean="0">
                <a:solidFill>
                  <a:srgbClr val="FFFFFF"/>
                </a:solidFill>
                <a:effectLst>
                  <a:glow rad="127000">
                    <a:srgbClr val="000000"/>
                  </a:glow>
                </a:effectLst>
                <a:latin typeface="Arial" charset="0"/>
                <a:ea typeface="ＭＳ Ｐゴシック" charset="0"/>
                <a:cs typeface="ＭＳ Ｐゴシック" charset="0"/>
              </a:rPr>
              <a:t> </a:t>
            </a:r>
            <a:r>
              <a:rPr lang="en-US" sz="3600" b="1" dirty="0" err="1" smtClean="0">
                <a:solidFill>
                  <a:srgbClr val="FFFFFF"/>
                </a:solidFill>
                <a:effectLst>
                  <a:glow rad="127000">
                    <a:srgbClr val="000000"/>
                  </a:glow>
                </a:effectLst>
                <a:latin typeface="Arial" charset="0"/>
                <a:ea typeface="ＭＳ Ｐゴシック" charset="0"/>
                <a:cs typeface="ＭＳ Ｐゴシック" charset="0"/>
              </a:rPr>
              <a:t>અતિ</a:t>
            </a:r>
            <a:r>
              <a:rPr lang="en-US" sz="3600" b="1" dirty="0" smtClean="0">
                <a:solidFill>
                  <a:srgbClr val="FFFFFF"/>
                </a:solidFill>
                <a:effectLst>
                  <a:glow rad="127000">
                    <a:srgbClr val="000000"/>
                  </a:glow>
                </a:effectLst>
                <a:latin typeface="Arial" charset="0"/>
                <a:ea typeface="ＭＳ Ｐゴシック" charset="0"/>
                <a:cs typeface="ＭＳ Ｐゴシック" charset="0"/>
              </a:rPr>
              <a:t> </a:t>
            </a:r>
            <a:r>
              <a:rPr lang="en-US" sz="3600" b="1" dirty="0" err="1" smtClean="0">
                <a:solidFill>
                  <a:srgbClr val="FFFFFF"/>
                </a:solidFill>
                <a:effectLst>
                  <a:glow rad="127000">
                    <a:srgbClr val="000000"/>
                  </a:glow>
                </a:effectLst>
                <a:latin typeface="Arial" charset="0"/>
                <a:ea typeface="ＭＳ Ｐゴシック" charset="0"/>
                <a:cs typeface="ＭＳ Ｐゴシック" charset="0"/>
              </a:rPr>
              <a:t>ઘણી</a:t>
            </a:r>
            <a:r>
              <a:rPr lang="en-US" sz="3600" b="1" dirty="0" smtClean="0">
                <a:solidFill>
                  <a:srgbClr val="FFFFFF"/>
                </a:solidFill>
                <a:effectLst>
                  <a:glow rad="127000">
                    <a:srgbClr val="000000"/>
                  </a:glow>
                </a:effectLst>
                <a:latin typeface="Arial" charset="0"/>
                <a:ea typeface="ＭＳ Ｐゴシック" charset="0"/>
                <a:cs typeface="ＭＳ Ｐゴシック" charset="0"/>
              </a:rPr>
              <a:t> </a:t>
            </a:r>
            <a:r>
              <a:rPr lang="en-US" sz="3600" b="1" dirty="0" err="1" smtClean="0">
                <a:solidFill>
                  <a:srgbClr val="FFFFFF"/>
                </a:solidFill>
                <a:effectLst>
                  <a:glow rad="127000">
                    <a:srgbClr val="000000"/>
                  </a:glow>
                </a:effectLst>
                <a:latin typeface="Arial" charset="0"/>
                <a:ea typeface="ＭＳ Ｐゴシック" charset="0"/>
                <a:cs typeface="ＭＳ Ｐゴシック" charset="0"/>
              </a:rPr>
              <a:t>ઊપપત્નીઓ</a:t>
            </a:r>
            <a:r>
              <a:rPr lang="en-US" sz="3600" b="1" dirty="0" smtClean="0">
                <a:solidFill>
                  <a:srgbClr val="FFFFFF"/>
                </a:solidFill>
                <a:effectLst>
                  <a:glow rad="127000">
                    <a:srgbClr val="000000"/>
                  </a:glow>
                </a:effectLst>
                <a:latin typeface="Arial" charset="0"/>
                <a:ea typeface="ＭＳ Ｐゴシック" charset="0"/>
                <a:cs typeface="ＭＳ Ｐゴシック" charset="0"/>
              </a:rPr>
              <a:t> </a:t>
            </a:r>
            <a:r>
              <a:rPr lang="en-US" sz="3600" b="1" dirty="0" err="1" smtClean="0">
                <a:solidFill>
                  <a:srgbClr val="FFFFFF"/>
                </a:solidFill>
                <a:effectLst>
                  <a:glow rad="127000">
                    <a:srgbClr val="000000"/>
                  </a:glow>
                </a:effectLst>
                <a:latin typeface="Arial" charset="0"/>
                <a:ea typeface="ＭＳ Ｐゴシック" charset="0"/>
                <a:cs typeface="ＭＳ Ｐゴシック" charset="0"/>
              </a:rPr>
              <a:t>મેળવી</a:t>
            </a:r>
            <a:r>
              <a:rPr lang="en-US" sz="3600" b="1" dirty="0" smtClean="0">
                <a:solidFill>
                  <a:srgbClr val="FFFFFF"/>
                </a:solidFill>
                <a:effectLst>
                  <a:glow rad="127000">
                    <a:srgbClr val="000000"/>
                  </a:glow>
                </a:effectLst>
                <a:latin typeface="Arial" charset="0"/>
                <a:ea typeface="ＭＳ Ｐゴシック" charset="0"/>
                <a:cs typeface="ＭＳ Ｐゴシック" charset="0"/>
              </a:rPr>
              <a:t>"</a:t>
            </a:r>
            <a:endParaRPr lang="en-US" sz="36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4285691" y="6192688"/>
            <a:ext cx="4894821" cy="692696"/>
          </a:xfrm>
          <a:prstGeom prst="rect">
            <a:avLst/>
          </a:prstGeom>
          <a:solidFill>
            <a:schemeClr val="accent6">
              <a:lumMod val="75000"/>
            </a:schemeClr>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Possessions</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1489"/>
                                        </p:tgtEl>
                                        <p:attrNameLst>
                                          <p:attrName>style.visibility</p:attrName>
                                        </p:attrNameLst>
                                      </p:cBhvr>
                                      <p:to>
                                        <p:strVal val="visible"/>
                                      </p:to>
                                    </p:set>
                                    <p:animEffect transition="in" filter="fade">
                                      <p:cBhvr>
                                        <p:cTn id="7" dur="1000"/>
                                        <p:tgtEl>
                                          <p:spTgt spid="191489"/>
                                        </p:tgtEl>
                                      </p:cBhvr>
                                    </p:animEffect>
                                    <p:anim calcmode="lin" valueType="num">
                                      <p:cBhvr>
                                        <p:cTn id="8" dur="1000" fill="hold"/>
                                        <p:tgtEl>
                                          <p:spTgt spid="191489"/>
                                        </p:tgtEl>
                                        <p:attrNameLst>
                                          <p:attrName>ppt_x</p:attrName>
                                        </p:attrNameLst>
                                      </p:cBhvr>
                                      <p:tavLst>
                                        <p:tav tm="0">
                                          <p:val>
                                            <p:strVal val="#ppt_x"/>
                                          </p:val>
                                        </p:tav>
                                        <p:tav tm="100000">
                                          <p:val>
                                            <p:strVal val="#ppt_x"/>
                                          </p:val>
                                        </p:tav>
                                      </p:tavLst>
                                    </p:anim>
                                    <p:anim calcmode="lin" valueType="num">
                                      <p:cBhvr>
                                        <p:cTn id="9" dur="1000" fill="hold"/>
                                        <p:tgtEl>
                                          <p:spTgt spid="19148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6562" name="Picture 2" descr="1 Kings"/>
          <p:cNvPicPr>
            <a:picLocks noChangeAspect="1" noChangeArrowheads="1"/>
          </p:cNvPicPr>
          <p:nvPr/>
        </p:nvPicPr>
        <p:blipFill>
          <a:blip r:embed="rId3">
            <a:extLst>
              <a:ext uri="{28A0092B-C50C-407E-A947-70E740481C1C}">
                <a14:useLocalDpi xmlns:a14="http://schemas.microsoft.com/office/drawing/2010/main" val="0"/>
              </a:ext>
            </a:extLst>
          </a:blip>
          <a:srcRect l="10684" t="2" r="3752" b="9224"/>
          <a:stretch>
            <a:fillRect/>
          </a:stretch>
        </p:blipFill>
        <p:spPr bwMode="auto">
          <a:xfrm>
            <a:off x="0" y="1268413"/>
            <a:ext cx="7024688" cy="558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6" name="Rectangle 4"/>
          <p:cNvSpPr>
            <a:spLocks noGrp="1" noChangeArrowheads="1"/>
          </p:cNvSpPr>
          <p:nvPr>
            <p:ph type="title" idx="4294967295"/>
          </p:nvPr>
        </p:nvSpPr>
        <p:spPr>
          <a:xfrm>
            <a:off x="34925" y="188913"/>
            <a:ext cx="3024188" cy="2052637"/>
          </a:xfrm>
        </p:spPr>
        <p:txBody>
          <a:bodyPr/>
          <a:lstStyle/>
          <a:p>
            <a:pPr eaLnBrk="1" hangingPunct="1"/>
            <a:r>
              <a:rPr lang="en-US" altLang="en-US" sz="3200" b="1" dirty="0" smtClean="0">
                <a:latin typeface="Arial" panose="020B0604020202020204" pitchFamily="34" charset="0"/>
              </a:rPr>
              <a:t>Women and money turned Solomon</a:t>
            </a:r>
            <a:r>
              <a:rPr lang="fr-FR" altLang="ja-JP" sz="3200" b="1" dirty="0" smtClean="0">
                <a:latin typeface="Arial" panose="020B0604020202020204" pitchFamily="34" charset="0"/>
              </a:rPr>
              <a:t>'</a:t>
            </a:r>
            <a:r>
              <a:rPr lang="en-US" altLang="ja-JP" sz="3200" b="1" dirty="0" smtClean="0">
                <a:latin typeface="Arial" panose="020B0604020202020204" pitchFamily="34" charset="0"/>
              </a:rPr>
              <a:t>s heart away</a:t>
            </a:r>
            <a:endParaRPr lang="en-US" altLang="en-US" sz="3200" b="1" dirty="0" smtClean="0">
              <a:latin typeface="Arial" panose="020B0604020202020204" pitchFamily="34" charset="0"/>
            </a:endParaRPr>
          </a:p>
        </p:txBody>
      </p:sp>
      <p:pic>
        <p:nvPicPr>
          <p:cNvPr id="195587"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56275" y="188913"/>
            <a:ext cx="3167063"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387D7104-88CB-4ED1-B690-7A89E26B27C5}" type="slidenum">
              <a:rPr lang="en-US" altLang="en-US" smtClean="0"/>
              <a:pPr/>
              <a:t>47</a:t>
            </a:fld>
            <a:endParaRPr lang="en-US" alt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66562"/>
                                        </p:tgtEl>
                                        <p:attrNameLst>
                                          <p:attrName>style.visibility</p:attrName>
                                        </p:attrNameLst>
                                      </p:cBhvr>
                                      <p:to>
                                        <p:strVal val="visible"/>
                                      </p:to>
                                    </p:set>
                                    <p:anim calcmode="lin" valueType="num">
                                      <p:cBhvr>
                                        <p:cTn id="7" dur="500" fill="hold"/>
                                        <p:tgtEl>
                                          <p:spTgt spid="66562"/>
                                        </p:tgtEl>
                                        <p:attrNameLst>
                                          <p:attrName>ppt_w</p:attrName>
                                        </p:attrNameLst>
                                      </p:cBhvr>
                                      <p:tavLst>
                                        <p:tav tm="0">
                                          <p:val>
                                            <p:fltVal val="0"/>
                                          </p:val>
                                        </p:tav>
                                        <p:tav tm="100000">
                                          <p:val>
                                            <p:strVal val="#ppt_w"/>
                                          </p:val>
                                        </p:tav>
                                      </p:tavLst>
                                    </p:anim>
                                    <p:anim calcmode="lin" valueType="num">
                                      <p:cBhvr>
                                        <p:cTn id="8" dur="500" fill="hold"/>
                                        <p:tgtEl>
                                          <p:spTgt spid="66562"/>
                                        </p:tgtEl>
                                        <p:attrNameLst>
                                          <p:attrName>ppt_h</p:attrName>
                                        </p:attrNameLst>
                                      </p:cBhvr>
                                      <p:tavLst>
                                        <p:tav tm="0">
                                          <p:val>
                                            <p:fltVal val="0"/>
                                          </p:val>
                                        </p:tav>
                                        <p:tav tm="100000">
                                          <p:val>
                                            <p:strVal val="#ppt_h"/>
                                          </p:val>
                                        </p:tav>
                                      </p:tavLst>
                                    </p:anim>
                                    <p:anim calcmode="lin" valueType="num">
                                      <p:cBhvr>
                                        <p:cTn id="9" dur="500" fill="hold"/>
                                        <p:tgtEl>
                                          <p:spTgt spid="66562"/>
                                        </p:tgtEl>
                                        <p:attrNameLst>
                                          <p:attrName>ppt_x</p:attrName>
                                        </p:attrNameLst>
                                      </p:cBhvr>
                                      <p:tavLst>
                                        <p:tav tm="0">
                                          <p:val>
                                            <p:fltVal val="0.5"/>
                                          </p:val>
                                        </p:tav>
                                        <p:tav tm="100000">
                                          <p:val>
                                            <p:strVal val="#ppt_x"/>
                                          </p:val>
                                        </p:tav>
                                      </p:tavLst>
                                    </p:anim>
                                    <p:anim calcmode="lin" valueType="num">
                                      <p:cBhvr>
                                        <p:cTn id="10" dur="500" fill="hold"/>
                                        <p:tgtEl>
                                          <p:spTgt spid="6656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23813" y="333375"/>
            <a:ext cx="9144001" cy="100806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8800" b="1" dirty="0" smtClean="0">
                <a:solidFill>
                  <a:srgbClr val="FFFFFF"/>
                </a:solidFill>
                <a:effectLst>
                  <a:glow rad="127000">
                    <a:srgbClr val="000000"/>
                  </a:glow>
                </a:effectLst>
                <a:latin typeface="Arial" charset="0"/>
                <a:ea typeface="ＭＳ Ｐゴシック" charset="0"/>
                <a:cs typeface="ＭＳ Ｐゴシック" charset="0"/>
              </a:rPr>
              <a:t>Ecclesiastes</a:t>
            </a:r>
            <a:endParaRPr lang="en-US" sz="8800" b="1" dirty="0">
              <a:solidFill>
                <a:srgbClr val="FFFFFF"/>
              </a:solidFill>
              <a:effectLst>
                <a:glow rad="127000">
                  <a:srgbClr val="000000"/>
                </a:glow>
              </a:effectLst>
              <a:latin typeface="Arial" charset="0"/>
              <a:ea typeface="ＭＳ Ｐゴシック" charset="0"/>
              <a:cs typeface="ＭＳ Ｐゴシック" charset="0"/>
            </a:endParaRPr>
          </a:p>
        </p:txBody>
      </p:sp>
      <p:pic>
        <p:nvPicPr>
          <p:cNvPr id="18739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0113" y="260350"/>
            <a:ext cx="7315200" cy="572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1113" y="5949950"/>
            <a:ext cx="9144001" cy="908050"/>
          </a:xfrm>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defRPr/>
            </a:pPr>
            <a:r>
              <a:rPr lang="en-US" b="1" dirty="0" smtClean="0">
                <a:effectLst>
                  <a:glow rad="127000">
                    <a:schemeClr val="tx1"/>
                  </a:glow>
                </a:effectLst>
                <a:latin typeface="Arial" charset="0"/>
                <a:ea typeface="ＭＳ Ｐゴシック" charset="0"/>
                <a:cs typeface="ＭＳ Ｐゴシック" charset="0"/>
              </a:rPr>
              <a:t>More Money = More Happiness?</a:t>
            </a:r>
            <a:endParaRPr lang="en-US"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rot="-1098418">
            <a:off x="3752850" y="3262313"/>
            <a:ext cx="86995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r>
              <a:rPr lang="en-US" altLang="en-US" b="1">
                <a:latin typeface="Arial" panose="020B0604020202020204" pitchFamily="34" charset="0"/>
              </a:rPr>
              <a:t>USA</a:t>
            </a:r>
          </a:p>
        </p:txBody>
      </p:sp>
      <p:sp>
        <p:nvSpPr>
          <p:cNvPr id="7" name="Rectangle 2"/>
          <p:cNvSpPr txBox="1">
            <a:spLocks noChangeArrowheads="1"/>
          </p:cNvSpPr>
          <p:nvPr/>
        </p:nvSpPr>
        <p:spPr bwMode="auto">
          <a:xfrm>
            <a:off x="6061075" y="765175"/>
            <a:ext cx="1895475" cy="11953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r>
              <a:rPr lang="en-US" altLang="en-US" sz="2800" b="1">
                <a:latin typeface="Arial" panose="020B0604020202020204" pitchFamily="34" charset="0"/>
              </a:rPr>
              <a:t>MORE, MORE, MORE!!!</a:t>
            </a:r>
          </a:p>
        </p:txBody>
      </p:sp>
      <p:sp>
        <p:nvSpPr>
          <p:cNvPr id="8" name="Rectangle 2"/>
          <p:cNvSpPr txBox="1">
            <a:spLocks noChangeArrowheads="1"/>
          </p:cNvSpPr>
          <p:nvPr/>
        </p:nvSpPr>
        <p:spPr bwMode="auto">
          <a:xfrm rot="21026803">
            <a:off x="1454150" y="2036763"/>
            <a:ext cx="1838325"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1400" b="1" spc="-100" dirty="0" smtClean="0">
                <a:latin typeface="Arial" charset="0"/>
              </a:rPr>
              <a:t>DEEPER &amp; DEEPER </a:t>
            </a:r>
            <a:br>
              <a:rPr lang="en-US" sz="1400" b="1" spc="-100" dirty="0" smtClean="0">
                <a:latin typeface="Arial" charset="0"/>
              </a:rPr>
            </a:br>
            <a:r>
              <a:rPr lang="en-US" sz="1400" b="1" spc="-100" dirty="0" smtClean="0">
                <a:latin typeface="Arial" charset="0"/>
              </a:rPr>
              <a:t>IN DEBT</a:t>
            </a:r>
          </a:p>
        </p:txBody>
      </p:sp>
      <p:sp>
        <p:nvSpPr>
          <p:cNvPr id="187400" name="Rounded Rectangle 1"/>
          <p:cNvSpPr>
            <a:spLocks noChangeArrowheads="1"/>
          </p:cNvSpPr>
          <p:nvPr/>
        </p:nvSpPr>
        <p:spPr bwMode="auto">
          <a:xfrm rot="-512527">
            <a:off x="1341438" y="1193800"/>
            <a:ext cx="1958975" cy="792163"/>
          </a:xfrm>
          <a:prstGeom prst="roundRect">
            <a:avLst>
              <a:gd name="adj" fmla="val 16667"/>
            </a:avLst>
          </a:prstGeom>
          <a:solidFill>
            <a:schemeClr val="tx1"/>
          </a:solidFill>
          <a:ln w="9525">
            <a:solidFill>
              <a:schemeClr val="tx1"/>
            </a:solidFill>
            <a:round/>
            <a:headEnd/>
            <a:tailEnd type="stealth" w="lg" len="lg"/>
          </a:ln>
        </p:spPr>
        <p:txBody>
          <a:bodyPr lIns="90000" tIns="46800" rIns="90000" bIns="46800">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l"/>
            <a:endParaRPr lang="en-US" altLang="en-US">
              <a:latin typeface="Comic Sans MS" panose="030F0702030302020204" pitchFamily="66" charset="0"/>
            </a:endParaRPr>
          </a:p>
        </p:txBody>
      </p:sp>
      <p:sp>
        <p:nvSpPr>
          <p:cNvPr id="9" name="Rectangle 2"/>
          <p:cNvSpPr txBox="1">
            <a:spLocks noChangeArrowheads="1"/>
          </p:cNvSpPr>
          <p:nvPr/>
        </p:nvSpPr>
        <p:spPr bwMode="auto">
          <a:xfrm rot="21109395">
            <a:off x="1320800" y="1379538"/>
            <a:ext cx="1943100" cy="401637"/>
          </a:xfrm>
          <a:prstGeom prst="rect">
            <a:avLst/>
          </a:prstGeom>
          <a:noFill/>
          <a:ln>
            <a:noFill/>
          </a:ln>
          <a:extLst>
            <a:ext uri="{FAA26D3D-D897-4be2-8F04-BA451C77F1D7}">
              <ma14:placeholderFlag xmlns:ma14="http://schemas.microsoft.com/office/mac/drawingml/2011/main" val="1"/>
            </a:ext>
          </a:extLst>
        </p:spPr>
        <p:txBody>
          <a:bodyPr anchor="ct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600" b="1" spc="-100" dirty="0" smtClean="0">
                <a:solidFill>
                  <a:schemeClr val="bg1"/>
                </a:solidFill>
                <a:latin typeface="Arial" charset="0"/>
              </a:rPr>
              <a:t>CREDIT</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19661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4721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1113" y="5949950"/>
            <a:ext cx="9144001" cy="908050"/>
          </a:xfrm>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defRPr/>
            </a:pPr>
            <a:r>
              <a:rPr lang="en-US" b="1" dirty="0" smtClean="0">
                <a:effectLst>
                  <a:glow rad="127000">
                    <a:schemeClr val="tx1"/>
                  </a:glow>
                </a:effectLst>
                <a:latin typeface="Arial" charset="0"/>
                <a:ea typeface="ＭＳ Ｐゴシック" charset="0"/>
                <a:cs typeface="ＭＳ Ｐゴシック" charset="0"/>
              </a:rPr>
              <a:t>More Women = More Happiness?</a:t>
            </a:r>
            <a:endParaRPr lang="en-US" b="1" dirty="0">
              <a:effectLst>
                <a:glow rad="127000">
                  <a:schemeClr val="tx1"/>
                </a:glow>
              </a:effectLst>
              <a:latin typeface="Arial" charset="0"/>
              <a:ea typeface="ＭＳ Ｐゴシック" charset="0"/>
              <a:cs typeface="ＭＳ Ｐゴシック" charset="0"/>
            </a:endParaRPr>
          </a:p>
        </p:txBody>
      </p:sp>
      <p:pic>
        <p:nvPicPr>
          <p:cNvPr id="196612"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16463" y="1700213"/>
            <a:ext cx="4543425" cy="340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012977"/>
            <a:ext cx="9144000" cy="1296343"/>
          </a:xfrm>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defRPr/>
            </a:pPr>
            <a:r>
              <a:rPr lang="en-US" b="1" dirty="0" smtClean="0">
                <a:effectLst>
                  <a:glow rad="127000">
                    <a:schemeClr val="tx1"/>
                  </a:glow>
                </a:effectLst>
                <a:latin typeface="Arial" charset="0"/>
                <a:ea typeface="ＭＳ Ｐゴシック" charset="0"/>
                <a:cs typeface="ＭＳ Ｐゴシック" charset="0"/>
              </a:rPr>
              <a:t>The "Spruce Goose" (1947)</a:t>
            </a:r>
            <a:endParaRPr lang="en-US" b="1" dirty="0">
              <a:effectLst>
                <a:glow rad="127000">
                  <a:schemeClr val="tx1"/>
                </a:glow>
              </a:effectLst>
              <a:latin typeface="Arial" charset="0"/>
              <a:ea typeface="ＭＳ Ｐゴシック" charset="0"/>
              <a:cs typeface="ＭＳ Ｐゴシック" charset="0"/>
            </a:endParaRPr>
          </a:p>
        </p:txBody>
      </p:sp>
      <p:pic>
        <p:nvPicPr>
          <p:cNvPr id="9011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35013"/>
            <a:ext cx="9144000" cy="420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0114"/>
                                        </p:tgtEl>
                                        <p:attrNameLst>
                                          <p:attrName>style.visibility</p:attrName>
                                        </p:attrNameLst>
                                      </p:cBhvr>
                                      <p:to>
                                        <p:strVal val="visible"/>
                                      </p:to>
                                    </p:set>
                                    <p:animEffect transition="in" filter="fade">
                                      <p:cBhvr>
                                        <p:cTn id="7" dur="1000"/>
                                        <p:tgtEl>
                                          <p:spTgt spid="90114"/>
                                        </p:tgtEl>
                                      </p:cBhvr>
                                    </p:animEffect>
                                    <p:anim calcmode="lin" valueType="num">
                                      <p:cBhvr>
                                        <p:cTn id="8" dur="1000" fill="hold"/>
                                        <p:tgtEl>
                                          <p:spTgt spid="90114"/>
                                        </p:tgtEl>
                                        <p:attrNameLst>
                                          <p:attrName>ppt_x</p:attrName>
                                        </p:attrNameLst>
                                      </p:cBhvr>
                                      <p:tavLst>
                                        <p:tav tm="0">
                                          <p:val>
                                            <p:strVal val="#ppt_x"/>
                                          </p:val>
                                        </p:tav>
                                        <p:tav tm="100000">
                                          <p:val>
                                            <p:strVal val="#ppt_x"/>
                                          </p:val>
                                        </p:tav>
                                      </p:tavLst>
                                    </p:anim>
                                    <p:anim calcmode="lin" valueType="num">
                                      <p:cBhvr>
                                        <p:cTn id="9" dur="1000" fill="hold"/>
                                        <p:tgtEl>
                                          <p:spTgt spid="901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t="6200" b="5459"/>
          <a:stretch/>
        </p:blipFill>
        <p:spPr>
          <a:xfrm>
            <a:off x="0" y="1463703"/>
            <a:ext cx="9249420" cy="5421681"/>
          </a:xfrm>
          <a:prstGeom prst="rect">
            <a:avLst/>
          </a:prstGeom>
        </p:spPr>
      </p:pic>
      <p:sp>
        <p:nvSpPr>
          <p:cNvPr id="900098" name="Rectangle 2"/>
          <p:cNvSpPr>
            <a:spLocks noGrp="1" noChangeArrowheads="1"/>
          </p:cNvSpPr>
          <p:nvPr>
            <p:ph type="ctrTitle"/>
          </p:nvPr>
        </p:nvSpPr>
        <p:spPr>
          <a:xfrm>
            <a:off x="179388" y="188913"/>
            <a:ext cx="8980487" cy="1295400"/>
          </a:xfrm>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lgn="l">
              <a:defRPr/>
            </a:pPr>
            <a:r>
              <a:rPr lang="en-US" b="1" dirty="0">
                <a:effectLst>
                  <a:glow rad="127000">
                    <a:schemeClr val="tx1"/>
                  </a:glow>
                </a:effectLst>
                <a:latin typeface="Arial" charset="0"/>
                <a:ea typeface="ＭＳ Ｐゴシック" charset="0"/>
                <a:cs typeface="ＭＳ Ｐゴシック" charset="0"/>
              </a:rPr>
              <a:t>V.  </a:t>
            </a:r>
            <a:r>
              <a:rPr lang="en-US" b="1" dirty="0">
                <a:solidFill>
                  <a:srgbClr val="FFFF00"/>
                </a:solidFill>
                <a:effectLst>
                  <a:glow rad="127000">
                    <a:schemeClr val="tx1"/>
                  </a:glow>
                </a:effectLst>
                <a:latin typeface="Arial" charset="0"/>
                <a:ea typeface="ＭＳ Ｐゴシック" charset="0"/>
                <a:cs typeface="ＭＳ Ｐゴシック" charset="0"/>
              </a:rPr>
              <a:t>Power</a:t>
            </a:r>
            <a:r>
              <a:rPr lang="en-US" b="1" dirty="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doesn</a:t>
            </a:r>
            <a:r>
              <a:rPr lang="fr-FR" b="1" dirty="0" smtClean="0">
                <a:effectLst>
                  <a:glow rad="127000">
                    <a:schemeClr val="tx1"/>
                  </a:glow>
                </a:effectLst>
                <a:latin typeface="Arial" charset="0"/>
                <a:ea typeface="ＭＳ Ｐゴシック" charset="0"/>
                <a:cs typeface="ＭＳ Ｐゴシック" charset="0"/>
              </a:rPr>
              <a:t>'</a:t>
            </a:r>
            <a:r>
              <a:rPr lang="en-US" b="1" dirty="0" smtClean="0">
                <a:effectLst>
                  <a:glow rad="127000">
                    <a:schemeClr val="tx1"/>
                  </a:glow>
                </a:effectLst>
                <a:latin typeface="Arial" charset="0"/>
                <a:ea typeface="ＭＳ Ｐゴシック" charset="0"/>
                <a:cs typeface="ＭＳ Ｐゴシック" charset="0"/>
              </a:rPr>
              <a:t>t satisfy </a:t>
            </a:r>
            <a:br>
              <a:rPr lang="en-US" b="1" dirty="0" smtClean="0">
                <a:effectLst>
                  <a:glow rad="127000">
                    <a:schemeClr val="tx1"/>
                  </a:glow>
                </a:effectLst>
                <a:latin typeface="Arial" charset="0"/>
                <a:ea typeface="ＭＳ Ｐゴシック" charset="0"/>
                <a:cs typeface="ＭＳ Ｐゴシック" charset="0"/>
              </a:rPr>
            </a:br>
            <a:r>
              <a:rPr lang="en-US" b="1" dirty="0" smtClean="0">
                <a:effectLst>
                  <a:glow rad="127000">
                    <a:schemeClr val="tx1"/>
                  </a:glow>
                </a:effectLst>
                <a:latin typeface="Arial" charset="0"/>
                <a:ea typeface="ＭＳ Ｐゴシック" charset="0"/>
                <a:cs typeface="ＭＳ Ｐゴシック" charset="0"/>
              </a:rPr>
              <a:t>૫ - </a:t>
            </a:r>
            <a:r>
              <a:rPr lang="en-US" b="1" dirty="0" err="1" smtClean="0">
                <a:solidFill>
                  <a:srgbClr val="FFFF00"/>
                </a:solidFill>
                <a:effectLst>
                  <a:glow rad="127000">
                    <a:schemeClr val="tx1"/>
                  </a:glow>
                </a:effectLst>
                <a:latin typeface="Arial" charset="0"/>
                <a:ea typeface="ＭＳ Ｐゴシック" charset="0"/>
                <a:cs typeface="ＭＳ Ｐゴシック" charset="0"/>
              </a:rPr>
              <a:t>સત્તા</a:t>
            </a:r>
            <a:r>
              <a:rPr lang="en-US" b="1" dirty="0" err="1" smtClean="0">
                <a:effectLst>
                  <a:glow rad="127000">
                    <a:schemeClr val="tx1"/>
                  </a:glow>
                </a:effectLst>
                <a:latin typeface="Arial" charset="0"/>
                <a:ea typeface="ＭＳ Ｐゴシック" charset="0"/>
                <a:cs typeface="ＭＳ Ｐゴシック" charset="0"/>
              </a:rPr>
              <a:t>થી</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સંતોષ</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નથી</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થતો</a:t>
            </a:r>
            <a:endParaRPr lang="en-US"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36512" y="3356992"/>
            <a:ext cx="9144000" cy="204460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smtClean="0">
                <a:solidFill>
                  <a:srgbClr val="FFFFFF"/>
                </a:solidFill>
                <a:effectLst>
                  <a:glow rad="127000">
                    <a:srgbClr val="000000"/>
                  </a:glow>
                </a:effectLst>
                <a:latin typeface="Arial" charset="0"/>
                <a:ea typeface="ＭＳ Ｐゴシック" charset="0"/>
                <a:cs typeface="ＭＳ Ｐゴシック" charset="0"/>
              </a:rPr>
              <a:t>"So </a:t>
            </a:r>
            <a:r>
              <a:rPr lang="en-US" sz="4000" b="1" dirty="0">
                <a:solidFill>
                  <a:srgbClr val="FFFFFF"/>
                </a:solidFill>
                <a:effectLst>
                  <a:glow rad="127000">
                    <a:srgbClr val="000000"/>
                  </a:glow>
                </a:effectLst>
                <a:latin typeface="Arial" charset="0"/>
                <a:ea typeface="ＭＳ Ｐゴシック" charset="0"/>
                <a:cs typeface="ＭＳ Ｐゴシック" charset="0"/>
              </a:rPr>
              <a:t>I became greater than all who had lived in Jerusalem before me, and my wisdom never failed </a:t>
            </a:r>
            <a:r>
              <a:rPr lang="en-US" sz="4000" b="1" dirty="0" smtClean="0">
                <a:solidFill>
                  <a:srgbClr val="FFFFFF"/>
                </a:solidFill>
                <a:effectLst>
                  <a:glow rad="127000">
                    <a:srgbClr val="000000"/>
                  </a:glow>
                </a:effectLst>
                <a:latin typeface="Arial" charset="0"/>
                <a:ea typeface="ＭＳ Ｐゴシック" charset="0"/>
                <a:cs typeface="ＭＳ Ｐゴシック" charset="0"/>
              </a:rPr>
              <a:t>me."</a:t>
            </a:r>
          </a:p>
          <a:p>
            <a:pPr>
              <a:defRPr/>
            </a:pPr>
            <a:r>
              <a:rPr lang="en-US" sz="4000" b="1" dirty="0">
                <a:effectLst>
                  <a:glow rad="127000">
                    <a:schemeClr val="tx1"/>
                  </a:glow>
                </a:effectLst>
                <a:latin typeface="Arial" charset="0"/>
                <a:ea typeface="ＭＳ Ｐゴシック" charset="0"/>
                <a:cs typeface="ＭＳ Ｐゴシック" charset="0"/>
              </a:rPr>
              <a:t>(2:9).</a:t>
            </a:r>
            <a:br>
              <a:rPr lang="en-US" sz="4000" b="1" dirty="0">
                <a:effectLst>
                  <a:glow rad="127000">
                    <a:schemeClr val="tx1"/>
                  </a:glow>
                </a:effectLst>
                <a:latin typeface="Arial" charset="0"/>
                <a:ea typeface="ＭＳ Ｐゴシック" charset="0"/>
                <a:cs typeface="ＭＳ Ｐゴシック" charset="0"/>
              </a:rPr>
            </a:br>
            <a:r>
              <a:rPr lang="en-US" sz="4000" b="1" dirty="0" smtClean="0">
                <a:effectLst>
                  <a:glow rad="127000">
                    <a:schemeClr val="tx1"/>
                  </a:glow>
                </a:effectLst>
                <a:latin typeface="Arial" charset="0"/>
                <a:ea typeface="ＭＳ Ｐゴシック" charset="0"/>
                <a:cs typeface="ＭＳ Ｐゴシック" charset="0"/>
              </a:rPr>
              <a:t>"</a:t>
            </a:r>
            <a:r>
              <a:rPr lang="en-US" sz="4000" b="1" dirty="0" err="1" smtClean="0">
                <a:effectLst>
                  <a:glow rad="127000">
                    <a:schemeClr val="tx1"/>
                  </a:glow>
                </a:effectLst>
                <a:latin typeface="Arial" charset="0"/>
                <a:ea typeface="ＭＳ Ｐゴシック" charset="0"/>
                <a:cs typeface="ＭＳ Ｐゴシック" charset="0"/>
              </a:rPr>
              <a:t>એમ</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હું</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પ્રતાપી</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થયો</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અને</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જેઓ</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યરૂશાલેમમાં</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મારી</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અગાઉ</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થઇ</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ગયા</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હતા</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તે</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સર્વ</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કરતાં</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હું</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વધારે</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સમ્રુધ્હિ</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પામ્યો</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મારું</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જ્ઞાન</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પણ</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મારાંમા</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કાયમ</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રહ્યું</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હતું</a:t>
            </a:r>
            <a:r>
              <a:rPr lang="en-US" sz="4000" b="1" dirty="0" smtClean="0">
                <a:effectLst>
                  <a:glow rad="127000">
                    <a:schemeClr val="tx1"/>
                  </a:glow>
                </a:effectLst>
                <a:latin typeface="Arial" charset="0"/>
                <a:ea typeface="ＭＳ Ｐゴシック" charset="0"/>
                <a:cs typeface="ＭＳ Ｐゴシック" charset="0"/>
              </a:rPr>
              <a:t>."</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0706" name="Group 2"/>
          <p:cNvGrpSpPr>
            <a:grpSpLocks/>
          </p:cNvGrpSpPr>
          <p:nvPr/>
        </p:nvGrpSpPr>
        <p:grpSpPr bwMode="auto">
          <a:xfrm>
            <a:off x="0" y="2830513"/>
            <a:ext cx="9144000" cy="4027487"/>
            <a:chOff x="0" y="2830513"/>
            <a:chExt cx="9144000" cy="4027487"/>
          </a:xfrm>
        </p:grpSpPr>
        <p:pic>
          <p:nvPicPr>
            <p:cNvPr id="200709" name="Picture 1"/>
            <p:cNvPicPr>
              <a:picLocks noChangeAspect="1"/>
            </p:cNvPicPr>
            <p:nvPr/>
          </p:nvPicPr>
          <p:blipFill>
            <a:blip r:embed="rId3">
              <a:extLst>
                <a:ext uri="{28A0092B-C50C-407E-A947-70E740481C1C}">
                  <a14:useLocalDpi xmlns:a14="http://schemas.microsoft.com/office/drawing/2010/main" val="0"/>
                </a:ext>
              </a:extLst>
            </a:blip>
            <a:srcRect t="33867"/>
            <a:stretch>
              <a:fillRect/>
            </a:stretch>
          </p:blipFill>
          <p:spPr bwMode="auto">
            <a:xfrm>
              <a:off x="0" y="2830513"/>
              <a:ext cx="9144000" cy="402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10" name="Rectangle 1"/>
            <p:cNvSpPr>
              <a:spLocks noChangeArrowheads="1"/>
            </p:cNvSpPr>
            <p:nvPr/>
          </p:nvSpPr>
          <p:spPr bwMode="auto">
            <a:xfrm>
              <a:off x="0" y="6093296"/>
              <a:ext cx="3131840" cy="576064"/>
            </a:xfrm>
            <a:prstGeom prst="rect">
              <a:avLst/>
            </a:prstGeom>
            <a:solidFill>
              <a:schemeClr val="tx1"/>
            </a:solidFill>
            <a:ln w="9525">
              <a:solidFill>
                <a:schemeClr val="tx1"/>
              </a:solidFill>
              <a:round/>
              <a:headEnd/>
              <a:tailEnd type="stealth" w="lg" len="lg"/>
            </a:ln>
          </p:spPr>
          <p:txBody>
            <a:bodyPr lIns="90000" tIns="46800" rIns="90000" bIns="46800">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l"/>
              <a:endParaRPr lang="en-US" altLang="en-US">
                <a:solidFill>
                  <a:srgbClr val="000000"/>
                </a:solidFill>
                <a:latin typeface="Comic Sans MS" panose="030F0702030302020204" pitchFamily="66" charset="0"/>
              </a:endParaRPr>
            </a:p>
          </p:txBody>
        </p:sp>
      </p:grpSp>
      <p:sp>
        <p:nvSpPr>
          <p:cNvPr id="900098" name="Rectangle 2"/>
          <p:cNvSpPr>
            <a:spLocks noGrp="1" noChangeArrowheads="1"/>
          </p:cNvSpPr>
          <p:nvPr>
            <p:ph type="ctrTitle"/>
          </p:nvPr>
        </p:nvSpPr>
        <p:spPr>
          <a:xfrm>
            <a:off x="0" y="548680"/>
            <a:ext cx="9144000" cy="4680520"/>
          </a:xfrm>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defRPr/>
            </a:pPr>
            <a:r>
              <a:rPr lang="en-US" sz="3600" b="1" kern="1200" dirty="0" smtClean="0">
                <a:solidFill>
                  <a:srgbClr val="FFFFFF"/>
                </a:solidFill>
                <a:effectLst>
                  <a:glow rad="127000">
                    <a:srgbClr val="000000"/>
                  </a:glow>
                </a:effectLst>
                <a:latin typeface="Arial" charset="0"/>
                <a:ea typeface="ＭＳ Ｐゴシック" charset="0"/>
                <a:cs typeface="ＭＳ Ｐゴシック" charset="0"/>
              </a:rPr>
              <a:t>"</a:t>
            </a:r>
            <a:r>
              <a:rPr lang="en-US" sz="3600" b="1" kern="1200" dirty="0" err="1" smtClean="0">
                <a:solidFill>
                  <a:srgbClr val="FFFFFF"/>
                </a:solidFill>
                <a:effectLst>
                  <a:glow rad="127000">
                    <a:srgbClr val="000000"/>
                  </a:glow>
                </a:effectLst>
                <a:latin typeface="Arial" charset="0"/>
                <a:ea typeface="ＭＳ Ｐゴシック" charset="0"/>
                <a:cs typeface="ＭＳ Ｐゴシック" charset="0"/>
              </a:rPr>
              <a:t>વળી</a:t>
            </a:r>
            <a:r>
              <a:rPr lang="en-US" sz="3600" b="1" kern="1200" dirty="0" smtClean="0">
                <a:solidFill>
                  <a:srgbClr val="FFFFFF"/>
                </a:solidFill>
                <a:effectLst>
                  <a:glow rad="127000">
                    <a:srgbClr val="000000"/>
                  </a:glow>
                </a:effectLst>
                <a:latin typeface="Arial" charset="0"/>
                <a:ea typeface="ＭＳ Ｐゴシック" charset="0"/>
                <a:cs typeface="ＭＳ Ｐゴシック" charset="0"/>
              </a:rPr>
              <a:t> </a:t>
            </a:r>
            <a:r>
              <a:rPr lang="en-US" sz="3600" b="1" kern="1200" dirty="0" err="1" smtClean="0">
                <a:solidFill>
                  <a:srgbClr val="FFFFFF"/>
                </a:solidFill>
                <a:effectLst>
                  <a:glow rad="127000">
                    <a:srgbClr val="000000"/>
                  </a:glow>
                </a:effectLst>
                <a:latin typeface="Arial" charset="0"/>
                <a:ea typeface="ＭＳ Ｐゴシック" charset="0"/>
                <a:cs typeface="ＭＳ Ｐゴシック" charset="0"/>
              </a:rPr>
              <a:t>જે</a:t>
            </a:r>
            <a:r>
              <a:rPr lang="en-US" sz="3600" b="1" kern="1200" dirty="0" smtClean="0">
                <a:solidFill>
                  <a:srgbClr val="FFFFFF"/>
                </a:solidFill>
                <a:effectLst>
                  <a:glow rad="127000">
                    <a:srgbClr val="000000"/>
                  </a:glow>
                </a:effectLst>
                <a:latin typeface="Arial" charset="0"/>
                <a:ea typeface="ＭＳ Ｐゴシック" charset="0"/>
                <a:cs typeface="ＭＳ Ｐゴシック" charset="0"/>
              </a:rPr>
              <a:t> </a:t>
            </a:r>
            <a:r>
              <a:rPr lang="en-US" sz="3600" b="1" kern="1200" dirty="0" err="1" smtClean="0">
                <a:solidFill>
                  <a:srgbClr val="FFFFFF"/>
                </a:solidFill>
                <a:effectLst>
                  <a:glow rad="127000">
                    <a:srgbClr val="000000"/>
                  </a:glow>
                </a:effectLst>
                <a:latin typeface="Arial" charset="0"/>
                <a:ea typeface="ＭＳ Ｐゴシック" charset="0"/>
                <a:cs typeface="ＭＳ Ｐゴシック" charset="0"/>
              </a:rPr>
              <a:t>કંઇ</a:t>
            </a:r>
            <a:r>
              <a:rPr lang="en-US" sz="3600" b="1" kern="1200" dirty="0" smtClean="0">
                <a:solidFill>
                  <a:srgbClr val="FFFFFF"/>
                </a:solidFill>
                <a:effectLst>
                  <a:glow rad="127000">
                    <a:srgbClr val="000000"/>
                  </a:glow>
                </a:effectLst>
                <a:latin typeface="Arial" charset="0"/>
                <a:ea typeface="ＭＳ Ｐゴシック" charset="0"/>
                <a:cs typeface="ＭＳ Ｐゴシック" charset="0"/>
              </a:rPr>
              <a:t> </a:t>
            </a:r>
            <a:r>
              <a:rPr lang="en-US" sz="3600" b="1" kern="1200" dirty="0" err="1" smtClean="0">
                <a:solidFill>
                  <a:srgbClr val="FFFFFF"/>
                </a:solidFill>
                <a:effectLst>
                  <a:glow rad="127000">
                    <a:srgbClr val="000000"/>
                  </a:glow>
                </a:effectLst>
                <a:latin typeface="Arial" charset="0"/>
                <a:ea typeface="ＭＳ Ｐゴシック" charset="0"/>
                <a:cs typeface="ＭＳ Ｐゴシック" charset="0"/>
              </a:rPr>
              <a:t>મારી</a:t>
            </a:r>
            <a:r>
              <a:rPr lang="en-US" sz="3600" b="1" kern="1200" dirty="0" smtClean="0">
                <a:solidFill>
                  <a:srgbClr val="FFFFFF"/>
                </a:solidFill>
                <a:effectLst>
                  <a:glow rad="127000">
                    <a:srgbClr val="000000"/>
                  </a:glow>
                </a:effectLst>
                <a:latin typeface="Arial" charset="0"/>
                <a:ea typeface="ＭＳ Ｐゴシック" charset="0"/>
                <a:cs typeface="ＭＳ Ｐゴシック" charset="0"/>
              </a:rPr>
              <a:t> </a:t>
            </a:r>
            <a:r>
              <a:rPr lang="en-US" sz="3600" b="1" kern="1200" dirty="0" err="1" smtClean="0">
                <a:solidFill>
                  <a:srgbClr val="FFFFFF"/>
                </a:solidFill>
                <a:effectLst>
                  <a:glow rad="127000">
                    <a:srgbClr val="000000"/>
                  </a:glow>
                </a:effectLst>
                <a:latin typeface="Arial" charset="0"/>
                <a:ea typeface="ＭＳ Ｐゴシック" charset="0"/>
                <a:cs typeface="ＭＳ Ｐゴシック" charset="0"/>
              </a:rPr>
              <a:t>નજરમાં</a:t>
            </a:r>
            <a:r>
              <a:rPr lang="en-US" sz="3600" b="1" kern="1200" dirty="0" smtClean="0">
                <a:solidFill>
                  <a:srgbClr val="FFFFFF"/>
                </a:solidFill>
                <a:effectLst>
                  <a:glow rad="127000">
                    <a:srgbClr val="000000"/>
                  </a:glow>
                </a:effectLst>
                <a:latin typeface="Arial" charset="0"/>
                <a:ea typeface="ＭＳ Ｐゴシック" charset="0"/>
                <a:cs typeface="ＭＳ Ｐゴシック" charset="0"/>
              </a:rPr>
              <a:t> </a:t>
            </a:r>
            <a:r>
              <a:rPr lang="en-US" sz="3600" b="1" kern="1200" dirty="0" err="1" smtClean="0">
                <a:solidFill>
                  <a:srgbClr val="FFFFFF"/>
                </a:solidFill>
                <a:effectLst>
                  <a:glow rad="127000">
                    <a:srgbClr val="000000"/>
                  </a:glow>
                </a:effectLst>
                <a:latin typeface="Arial" charset="0"/>
                <a:ea typeface="ＭＳ Ｐゴシック" charset="0"/>
                <a:cs typeface="ＭＳ Ｐゴシック" charset="0"/>
              </a:rPr>
              <a:t>પ્રાપ્ત</a:t>
            </a:r>
            <a:r>
              <a:rPr lang="en-US" sz="3600" b="1" kern="1200" dirty="0" smtClean="0">
                <a:solidFill>
                  <a:srgbClr val="FFFFFF"/>
                </a:solidFill>
                <a:effectLst>
                  <a:glow rad="127000">
                    <a:srgbClr val="000000"/>
                  </a:glow>
                </a:effectLst>
                <a:latin typeface="Arial" charset="0"/>
                <a:ea typeface="ＭＳ Ｐゴシック" charset="0"/>
                <a:cs typeface="ＭＳ Ｐゴシック" charset="0"/>
              </a:rPr>
              <a:t> </a:t>
            </a:r>
            <a:r>
              <a:rPr lang="en-US" sz="3600" b="1" kern="1200" dirty="0" err="1" smtClean="0">
                <a:solidFill>
                  <a:srgbClr val="FFFFFF"/>
                </a:solidFill>
                <a:effectLst>
                  <a:glow rad="127000">
                    <a:srgbClr val="000000"/>
                  </a:glow>
                </a:effectLst>
                <a:latin typeface="Arial" charset="0"/>
                <a:ea typeface="ＭＳ Ｐゴシック" charset="0"/>
                <a:cs typeface="ＭＳ Ｐゴシック" charset="0"/>
              </a:rPr>
              <a:t>કરવા</a:t>
            </a:r>
            <a:r>
              <a:rPr lang="en-US" sz="3600" b="1" kern="1200" dirty="0" smtClean="0">
                <a:solidFill>
                  <a:srgbClr val="FFFFFF"/>
                </a:solidFill>
                <a:effectLst>
                  <a:glow rad="127000">
                    <a:srgbClr val="000000"/>
                  </a:glow>
                </a:effectLst>
                <a:latin typeface="Arial" charset="0"/>
                <a:ea typeface="ＭＳ Ｐゴシック" charset="0"/>
                <a:cs typeface="ＭＳ Ｐゴシック" charset="0"/>
              </a:rPr>
              <a:t> </a:t>
            </a:r>
            <a:r>
              <a:rPr lang="en-US" sz="3600" b="1" kern="1200" dirty="0" err="1" smtClean="0">
                <a:solidFill>
                  <a:srgbClr val="FFFFFF"/>
                </a:solidFill>
                <a:effectLst>
                  <a:glow rad="127000">
                    <a:srgbClr val="000000"/>
                  </a:glow>
                </a:effectLst>
                <a:latin typeface="Arial" charset="0"/>
                <a:ea typeface="ＭＳ Ｐゴシック" charset="0"/>
                <a:cs typeface="ＭＳ Ｐゴシック" charset="0"/>
              </a:rPr>
              <a:t>જેવું</a:t>
            </a:r>
            <a:r>
              <a:rPr lang="en-US" sz="3600" b="1" kern="1200" dirty="0" smtClean="0">
                <a:solidFill>
                  <a:srgbClr val="FFFFFF"/>
                </a:solidFill>
                <a:effectLst>
                  <a:glow rad="127000">
                    <a:srgbClr val="000000"/>
                  </a:glow>
                </a:effectLst>
                <a:latin typeface="Arial" charset="0"/>
                <a:ea typeface="ＭＳ Ｐゴシック" charset="0"/>
                <a:cs typeface="ＭＳ Ｐゴシック" charset="0"/>
              </a:rPr>
              <a:t> </a:t>
            </a:r>
            <a:r>
              <a:rPr lang="en-US" sz="3600" b="1" kern="1200" dirty="0" err="1" smtClean="0">
                <a:solidFill>
                  <a:srgbClr val="FFFFFF"/>
                </a:solidFill>
                <a:effectLst>
                  <a:glow rad="127000">
                    <a:srgbClr val="000000"/>
                  </a:glow>
                </a:effectLst>
                <a:latin typeface="Arial" charset="0"/>
                <a:ea typeface="ＭＳ Ｐゴシック" charset="0"/>
                <a:cs typeface="ＭＳ Ｐゴシック" charset="0"/>
              </a:rPr>
              <a:t>લાગ્યું</a:t>
            </a:r>
            <a:r>
              <a:rPr lang="en-US" sz="3600" b="1" kern="1200" dirty="0" smtClean="0">
                <a:solidFill>
                  <a:srgbClr val="FFFFFF"/>
                </a:solidFill>
                <a:effectLst>
                  <a:glow rad="127000">
                    <a:srgbClr val="000000"/>
                  </a:glow>
                </a:effectLst>
                <a:latin typeface="Arial" charset="0"/>
                <a:ea typeface="ＭＳ Ｐゴシック" charset="0"/>
                <a:cs typeface="ＭＳ Ｐゴシック" charset="0"/>
              </a:rPr>
              <a:t> </a:t>
            </a:r>
            <a:r>
              <a:rPr lang="en-US" sz="3600" b="1" kern="1200" dirty="0" err="1" smtClean="0">
                <a:solidFill>
                  <a:srgbClr val="FFFFFF"/>
                </a:solidFill>
                <a:effectLst>
                  <a:glow rad="127000">
                    <a:srgbClr val="000000"/>
                  </a:glow>
                </a:effectLst>
                <a:latin typeface="Arial" charset="0"/>
                <a:ea typeface="ＭＳ Ｐゴシック" charset="0"/>
                <a:cs typeface="ＭＳ Ｐゴシック" charset="0"/>
              </a:rPr>
              <a:t>તેથી</a:t>
            </a:r>
            <a:r>
              <a:rPr lang="en-US" sz="3600" b="1" kern="1200" dirty="0" smtClean="0">
                <a:solidFill>
                  <a:srgbClr val="FFFFFF"/>
                </a:solidFill>
                <a:effectLst>
                  <a:glow rad="127000">
                    <a:srgbClr val="000000"/>
                  </a:glow>
                </a:effectLst>
                <a:latin typeface="Arial" charset="0"/>
                <a:ea typeface="ＭＳ Ｐゴシック" charset="0"/>
                <a:cs typeface="ＭＳ Ｐゴシック" charset="0"/>
              </a:rPr>
              <a:t> </a:t>
            </a:r>
            <a:r>
              <a:rPr lang="en-US" sz="3600" b="1" kern="1200" dirty="0" err="1" smtClean="0">
                <a:solidFill>
                  <a:srgbClr val="FFFFFF"/>
                </a:solidFill>
                <a:effectLst>
                  <a:glow rad="127000">
                    <a:srgbClr val="000000"/>
                  </a:glow>
                </a:effectLst>
                <a:latin typeface="Arial" charset="0"/>
                <a:ea typeface="ＭＳ Ｐゴシック" charset="0"/>
                <a:cs typeface="ＭＳ Ｐゴシック" charset="0"/>
              </a:rPr>
              <a:t>હું</a:t>
            </a:r>
            <a:r>
              <a:rPr lang="en-US" sz="3600" b="1" kern="1200" dirty="0" smtClean="0">
                <a:solidFill>
                  <a:srgbClr val="FFFFFF"/>
                </a:solidFill>
                <a:effectLst>
                  <a:glow rad="127000">
                    <a:srgbClr val="000000"/>
                  </a:glow>
                </a:effectLst>
                <a:latin typeface="Arial" charset="0"/>
                <a:ea typeface="ＭＳ Ｐゴシック" charset="0"/>
                <a:cs typeface="ＭＳ Ｐゴシック" charset="0"/>
              </a:rPr>
              <a:t> </a:t>
            </a:r>
            <a:r>
              <a:rPr lang="en-US" sz="3600" b="1" kern="1200" dirty="0" err="1" smtClean="0">
                <a:solidFill>
                  <a:srgbClr val="FFFFFF"/>
                </a:solidFill>
                <a:effectLst>
                  <a:glow rad="127000">
                    <a:srgbClr val="000000"/>
                  </a:glow>
                </a:effectLst>
                <a:latin typeface="Arial" charset="0"/>
                <a:ea typeface="ＭＳ Ｐゴシック" charset="0"/>
                <a:cs typeface="ＭＳ Ｐゴシック" charset="0"/>
              </a:rPr>
              <a:t>પાછો</a:t>
            </a:r>
            <a:r>
              <a:rPr lang="en-US" sz="3600" b="1" kern="1200" dirty="0" smtClean="0">
                <a:solidFill>
                  <a:srgbClr val="FFFFFF"/>
                </a:solidFill>
                <a:effectLst>
                  <a:glow rad="127000">
                    <a:srgbClr val="000000"/>
                  </a:glow>
                </a:effectLst>
                <a:latin typeface="Arial" charset="0"/>
                <a:ea typeface="ＭＳ Ｐゴシック" charset="0"/>
                <a:cs typeface="ＭＳ Ｐゴシック" charset="0"/>
              </a:rPr>
              <a:t> </a:t>
            </a:r>
            <a:r>
              <a:rPr lang="en-US" sz="3600" b="1" kern="1200" dirty="0" err="1" smtClean="0">
                <a:solidFill>
                  <a:srgbClr val="FFFFFF"/>
                </a:solidFill>
                <a:effectLst>
                  <a:glow rad="127000">
                    <a:srgbClr val="000000"/>
                  </a:glow>
                </a:effectLst>
                <a:latin typeface="Arial" charset="0"/>
                <a:ea typeface="ＭＳ Ｐゴシック" charset="0"/>
                <a:cs typeface="ＭＳ Ｐゴシック" charset="0"/>
              </a:rPr>
              <a:t>હઠ્યો</a:t>
            </a:r>
            <a:r>
              <a:rPr lang="en-US" sz="3600" b="1" kern="1200" dirty="0" smtClean="0">
                <a:solidFill>
                  <a:srgbClr val="FFFFFF"/>
                </a:solidFill>
                <a:effectLst>
                  <a:glow rad="127000">
                    <a:srgbClr val="000000"/>
                  </a:glow>
                </a:effectLst>
                <a:latin typeface="Arial" charset="0"/>
                <a:ea typeface="ＭＳ Ｐゴシック" charset="0"/>
                <a:cs typeface="ＭＳ Ｐゴシック" charset="0"/>
              </a:rPr>
              <a:t> </a:t>
            </a:r>
            <a:r>
              <a:rPr lang="en-US" sz="3600" b="1" kern="1200" dirty="0" err="1" smtClean="0">
                <a:solidFill>
                  <a:srgbClr val="FFFFFF"/>
                </a:solidFill>
                <a:effectLst>
                  <a:glow rad="127000">
                    <a:srgbClr val="000000"/>
                  </a:glow>
                </a:effectLst>
                <a:latin typeface="Arial" charset="0"/>
                <a:ea typeface="ＭＳ Ｐゴシック" charset="0"/>
                <a:cs typeface="ＭＳ Ｐゴシック" charset="0"/>
              </a:rPr>
              <a:t>નહિ</a:t>
            </a:r>
            <a:r>
              <a:rPr lang="en-US" sz="3600" b="1" kern="1200" dirty="0" smtClean="0">
                <a:solidFill>
                  <a:srgbClr val="FFFFFF"/>
                </a:solidFill>
                <a:effectLst>
                  <a:glow rad="127000">
                    <a:srgbClr val="000000"/>
                  </a:glow>
                </a:effectLst>
                <a:latin typeface="Arial" charset="0"/>
                <a:ea typeface="ＭＳ Ｐゴシック" charset="0"/>
                <a:cs typeface="ＭＳ Ｐゴシック" charset="0"/>
              </a:rPr>
              <a:t>; </a:t>
            </a:r>
            <a:r>
              <a:rPr lang="en-US" sz="3600" b="1" kern="1200" dirty="0" err="1" smtClean="0">
                <a:solidFill>
                  <a:srgbClr val="FFFFFF"/>
                </a:solidFill>
                <a:effectLst>
                  <a:glow rad="127000">
                    <a:srgbClr val="000000"/>
                  </a:glow>
                </a:effectLst>
                <a:latin typeface="Arial" charset="0"/>
                <a:ea typeface="ＭＳ Ｐゴシック" charset="0"/>
                <a:cs typeface="ＭＳ Ｐゴシック" charset="0"/>
              </a:rPr>
              <a:t>મેં</a:t>
            </a:r>
            <a:r>
              <a:rPr lang="en-US" sz="3600" b="1" kern="1200" dirty="0" smtClean="0">
                <a:solidFill>
                  <a:srgbClr val="FFFFFF"/>
                </a:solidFill>
                <a:effectLst>
                  <a:glow rad="127000">
                    <a:srgbClr val="000000"/>
                  </a:glow>
                </a:effectLst>
                <a:latin typeface="Arial" charset="0"/>
                <a:ea typeface="ＭＳ Ｐゴシック" charset="0"/>
                <a:cs typeface="ＭＳ Ｐゴシック" charset="0"/>
              </a:rPr>
              <a:t> </a:t>
            </a:r>
            <a:r>
              <a:rPr lang="en-US" sz="3600" b="1" kern="1200" dirty="0" err="1" smtClean="0">
                <a:solidFill>
                  <a:srgbClr val="FFFFFF"/>
                </a:solidFill>
                <a:effectLst>
                  <a:glow rad="127000">
                    <a:srgbClr val="000000"/>
                  </a:glow>
                </a:effectLst>
                <a:latin typeface="Arial" charset="0"/>
                <a:ea typeface="ＭＳ Ｐゴシック" charset="0"/>
                <a:cs typeface="ＭＳ Ｐゴシック" charset="0"/>
              </a:rPr>
              <a:t>મારા</a:t>
            </a:r>
            <a:r>
              <a:rPr lang="en-US" sz="3600" b="1" kern="1200" dirty="0" smtClean="0">
                <a:solidFill>
                  <a:srgbClr val="FFFFFF"/>
                </a:solidFill>
                <a:effectLst>
                  <a:glow rad="127000">
                    <a:srgbClr val="000000"/>
                  </a:glow>
                </a:effectLst>
                <a:latin typeface="Arial" charset="0"/>
                <a:ea typeface="ＭＳ Ｐゴシック" charset="0"/>
                <a:cs typeface="ＭＳ Ｐゴシック" charset="0"/>
              </a:rPr>
              <a:t> </a:t>
            </a:r>
            <a:r>
              <a:rPr lang="en-US" sz="3600" b="1" kern="1200" dirty="0" err="1" smtClean="0">
                <a:solidFill>
                  <a:srgbClr val="FFFFFF"/>
                </a:solidFill>
                <a:effectLst>
                  <a:glow rad="127000">
                    <a:srgbClr val="000000"/>
                  </a:glow>
                </a:effectLst>
                <a:latin typeface="Arial" charset="0"/>
                <a:ea typeface="ＭＳ Ｐゴシック" charset="0"/>
                <a:cs typeface="ＭＳ Ｐゴシック" charset="0"/>
              </a:rPr>
              <a:t>મનને</a:t>
            </a:r>
            <a:r>
              <a:rPr lang="en-US" sz="3600" b="1" kern="1200" dirty="0" smtClean="0">
                <a:solidFill>
                  <a:srgbClr val="FFFFFF"/>
                </a:solidFill>
                <a:effectLst>
                  <a:glow rad="127000">
                    <a:srgbClr val="000000"/>
                  </a:glow>
                </a:effectLst>
                <a:latin typeface="Arial" charset="0"/>
                <a:ea typeface="ＭＳ Ｐゴシック" charset="0"/>
                <a:cs typeface="ＭＳ Ｐゴシック" charset="0"/>
              </a:rPr>
              <a:t> </a:t>
            </a:r>
            <a:r>
              <a:rPr lang="en-US" sz="3600" b="1" kern="1200" dirty="0" err="1" smtClean="0">
                <a:solidFill>
                  <a:srgbClr val="FFFFFF"/>
                </a:solidFill>
                <a:effectLst>
                  <a:glow rad="127000">
                    <a:srgbClr val="000000"/>
                  </a:glow>
                </a:effectLst>
                <a:latin typeface="Arial" charset="0"/>
                <a:ea typeface="ＭＳ Ｐゴシック" charset="0"/>
                <a:cs typeface="ＭＳ Ｐゴシック" charset="0"/>
              </a:rPr>
              <a:t>કોઇ</a:t>
            </a:r>
            <a:r>
              <a:rPr lang="en-US" sz="3600" b="1" kern="1200" dirty="0" smtClean="0">
                <a:solidFill>
                  <a:srgbClr val="FFFFFF"/>
                </a:solidFill>
                <a:effectLst>
                  <a:glow rad="127000">
                    <a:srgbClr val="000000"/>
                  </a:glow>
                </a:effectLst>
                <a:latin typeface="Arial" charset="0"/>
                <a:ea typeface="ＭＳ Ｐゴシック" charset="0"/>
                <a:cs typeface="ＭＳ Ｐゴシック" charset="0"/>
              </a:rPr>
              <a:t> </a:t>
            </a:r>
            <a:r>
              <a:rPr lang="en-US" sz="3600" b="1" kern="1200" dirty="0" err="1" smtClean="0">
                <a:solidFill>
                  <a:srgbClr val="FFFFFF"/>
                </a:solidFill>
                <a:effectLst>
                  <a:glow rad="127000">
                    <a:srgbClr val="000000"/>
                  </a:glow>
                </a:effectLst>
                <a:latin typeface="Arial" charset="0"/>
                <a:ea typeface="ＭＳ Ｐゴシック" charset="0"/>
                <a:cs typeface="ＭＳ Ｐゴシック" charset="0"/>
              </a:rPr>
              <a:t>પણ</a:t>
            </a:r>
            <a:r>
              <a:rPr lang="en-US" sz="3600" b="1" kern="1200" dirty="0" smtClean="0">
                <a:solidFill>
                  <a:srgbClr val="FFFFFF"/>
                </a:solidFill>
                <a:effectLst>
                  <a:glow rad="127000">
                    <a:srgbClr val="000000"/>
                  </a:glow>
                </a:effectLst>
                <a:latin typeface="Arial" charset="0"/>
                <a:ea typeface="ＭＳ Ｐゴシック" charset="0"/>
                <a:cs typeface="ＭＳ Ｐゴシック" charset="0"/>
              </a:rPr>
              <a:t> </a:t>
            </a:r>
            <a:r>
              <a:rPr lang="en-US" sz="3600" b="1" kern="1200" dirty="0" err="1" smtClean="0">
                <a:solidFill>
                  <a:srgbClr val="FFFFFF"/>
                </a:solidFill>
                <a:effectLst>
                  <a:glow rad="127000">
                    <a:srgbClr val="000000"/>
                  </a:glow>
                </a:effectLst>
                <a:latin typeface="Arial" charset="0"/>
                <a:ea typeface="ＭＳ Ｐゴシック" charset="0"/>
                <a:cs typeface="ＭＳ Ｐゴシック" charset="0"/>
              </a:rPr>
              <a:t>આનંદથી</a:t>
            </a:r>
            <a:r>
              <a:rPr lang="en-US" sz="3600" b="1" kern="1200" dirty="0" smtClean="0">
                <a:solidFill>
                  <a:srgbClr val="FFFFFF"/>
                </a:solidFill>
                <a:effectLst>
                  <a:glow rad="127000">
                    <a:srgbClr val="000000"/>
                  </a:glow>
                </a:effectLst>
                <a:latin typeface="Arial" charset="0"/>
                <a:ea typeface="ＭＳ Ｐゴシック" charset="0"/>
                <a:cs typeface="ＭＳ Ｐゴシック" charset="0"/>
              </a:rPr>
              <a:t> </a:t>
            </a:r>
            <a:r>
              <a:rPr lang="en-US" sz="3600" b="1" kern="1200" dirty="0" err="1" smtClean="0">
                <a:solidFill>
                  <a:srgbClr val="FFFFFF"/>
                </a:solidFill>
                <a:effectLst>
                  <a:glow rad="127000">
                    <a:srgbClr val="000000"/>
                  </a:glow>
                </a:effectLst>
                <a:latin typeface="Arial" charset="0"/>
                <a:ea typeface="ＭＳ Ｐゴシック" charset="0"/>
                <a:cs typeface="ＭＳ Ｐゴシック" charset="0"/>
              </a:rPr>
              <a:t>રોક્યું</a:t>
            </a:r>
            <a:r>
              <a:rPr lang="en-US" sz="3600" b="1" kern="1200" dirty="0" smtClean="0">
                <a:solidFill>
                  <a:srgbClr val="FFFFFF"/>
                </a:solidFill>
                <a:effectLst>
                  <a:glow rad="127000">
                    <a:srgbClr val="000000"/>
                  </a:glow>
                </a:effectLst>
                <a:latin typeface="Arial" charset="0"/>
                <a:ea typeface="ＭＳ Ｐゴシック" charset="0"/>
                <a:cs typeface="ＭＳ Ｐゴシック" charset="0"/>
              </a:rPr>
              <a:t> </a:t>
            </a:r>
            <a:r>
              <a:rPr lang="en-US" sz="3600" b="1" kern="1200" dirty="0" err="1" smtClean="0">
                <a:solidFill>
                  <a:srgbClr val="FFFFFF"/>
                </a:solidFill>
                <a:effectLst>
                  <a:glow rad="127000">
                    <a:srgbClr val="000000"/>
                  </a:glow>
                </a:effectLst>
                <a:latin typeface="Arial" charset="0"/>
                <a:ea typeface="ＭＳ Ｐゴシック" charset="0"/>
                <a:cs typeface="ＭＳ Ｐゴシック" charset="0"/>
              </a:rPr>
              <a:t>નહિ</a:t>
            </a:r>
            <a:r>
              <a:rPr lang="en-US" sz="3600" b="1" kern="1200" dirty="0" smtClean="0">
                <a:solidFill>
                  <a:srgbClr val="FFFFFF"/>
                </a:solidFill>
                <a:effectLst>
                  <a:glow rad="127000">
                    <a:srgbClr val="000000"/>
                  </a:glow>
                </a:effectLst>
                <a:latin typeface="Arial" charset="0"/>
                <a:ea typeface="ＭＳ Ｐゴシック" charset="0"/>
                <a:cs typeface="ＭＳ Ｐゴシック" charset="0"/>
              </a:rPr>
              <a:t>; </a:t>
            </a:r>
            <a:r>
              <a:rPr lang="en-US" sz="3600" b="1" kern="1200" dirty="0" err="1" smtClean="0">
                <a:solidFill>
                  <a:srgbClr val="FFFFFF"/>
                </a:solidFill>
                <a:effectLst>
                  <a:glow rad="127000">
                    <a:srgbClr val="000000"/>
                  </a:glow>
                </a:effectLst>
                <a:latin typeface="Arial" charset="0"/>
                <a:ea typeface="ＭＳ Ｐゴシック" charset="0"/>
                <a:cs typeface="ＭＳ Ｐゴシック" charset="0"/>
              </a:rPr>
              <a:t>કેમ</a:t>
            </a:r>
            <a:r>
              <a:rPr lang="en-US" sz="3600" b="1" kern="1200" dirty="0" smtClean="0">
                <a:solidFill>
                  <a:srgbClr val="FFFFFF"/>
                </a:solidFill>
                <a:effectLst>
                  <a:glow rad="127000">
                    <a:srgbClr val="000000"/>
                  </a:glow>
                </a:effectLst>
                <a:latin typeface="Arial" charset="0"/>
                <a:ea typeface="ＭＳ Ｐゴシック" charset="0"/>
                <a:cs typeface="ＭＳ Ｐゴシック" charset="0"/>
              </a:rPr>
              <a:t> </a:t>
            </a:r>
            <a:r>
              <a:rPr lang="en-US" sz="3600" b="1" kern="1200" dirty="0" err="1" smtClean="0">
                <a:solidFill>
                  <a:srgbClr val="FFFFFF"/>
                </a:solidFill>
                <a:effectLst>
                  <a:glow rad="127000">
                    <a:srgbClr val="000000"/>
                  </a:glow>
                </a:effectLst>
                <a:latin typeface="Arial" charset="0"/>
                <a:ea typeface="ＭＳ Ｐゴシック" charset="0"/>
                <a:cs typeface="ＭＳ Ｐゴシック" charset="0"/>
              </a:rPr>
              <a:t>કે</a:t>
            </a:r>
            <a:r>
              <a:rPr lang="en-US" sz="3600" b="1" kern="1200" dirty="0" smtClean="0">
                <a:solidFill>
                  <a:srgbClr val="FFFFFF"/>
                </a:solidFill>
                <a:effectLst>
                  <a:glow rad="127000">
                    <a:srgbClr val="000000"/>
                  </a:glow>
                </a:effectLst>
                <a:latin typeface="Arial" charset="0"/>
                <a:ea typeface="ＭＳ Ｐゴシック" charset="0"/>
                <a:cs typeface="ＭＳ Ｐゴシック" charset="0"/>
              </a:rPr>
              <a:t> </a:t>
            </a:r>
            <a:r>
              <a:rPr lang="en-US" sz="3600" b="1" kern="1200" dirty="0" err="1" smtClean="0">
                <a:solidFill>
                  <a:srgbClr val="FFFFFF"/>
                </a:solidFill>
                <a:effectLst>
                  <a:glow rad="127000">
                    <a:srgbClr val="000000"/>
                  </a:glow>
                </a:effectLst>
                <a:latin typeface="Arial" charset="0"/>
                <a:ea typeface="ＭＳ Ｐゴシック" charset="0"/>
                <a:cs typeface="ＭＳ Ｐゴシック" charset="0"/>
              </a:rPr>
              <a:t>મારી</a:t>
            </a:r>
            <a:r>
              <a:rPr lang="en-US" sz="3600" b="1" kern="1200" dirty="0" smtClean="0">
                <a:solidFill>
                  <a:srgbClr val="FFFFFF"/>
                </a:solidFill>
                <a:effectLst>
                  <a:glow rad="127000">
                    <a:srgbClr val="000000"/>
                  </a:glow>
                </a:effectLst>
                <a:latin typeface="Arial" charset="0"/>
                <a:ea typeface="ＭＳ Ｐゴシック" charset="0"/>
                <a:cs typeface="ＭＳ Ｐゴシック" charset="0"/>
              </a:rPr>
              <a:t> </a:t>
            </a:r>
            <a:r>
              <a:rPr lang="en-US" sz="3600" b="1" kern="1200" dirty="0" err="1" smtClean="0">
                <a:solidFill>
                  <a:srgbClr val="FFFFFF"/>
                </a:solidFill>
                <a:effectLst>
                  <a:glow rad="127000">
                    <a:srgbClr val="000000"/>
                  </a:glow>
                </a:effectLst>
                <a:latin typeface="Arial" charset="0"/>
                <a:ea typeface="ＭＳ Ｐゴシック" charset="0"/>
                <a:cs typeface="ＭＳ Ｐゴシック" charset="0"/>
              </a:rPr>
              <a:t>સર્વ</a:t>
            </a:r>
            <a:r>
              <a:rPr lang="en-US" sz="3600" b="1" kern="1200" dirty="0" smtClean="0">
                <a:solidFill>
                  <a:srgbClr val="FFFFFF"/>
                </a:solidFill>
                <a:effectLst>
                  <a:glow rad="127000">
                    <a:srgbClr val="000000"/>
                  </a:glow>
                </a:effectLst>
                <a:latin typeface="Arial" charset="0"/>
                <a:ea typeface="ＭＳ Ｐゴシック" charset="0"/>
                <a:cs typeface="ＭＳ Ｐゴシック" charset="0"/>
              </a:rPr>
              <a:t> </a:t>
            </a:r>
            <a:r>
              <a:rPr lang="en-US" sz="3600" b="1" kern="1200" dirty="0" err="1" smtClean="0">
                <a:solidFill>
                  <a:srgbClr val="FFFFFF"/>
                </a:solidFill>
                <a:effectLst>
                  <a:glow rad="127000">
                    <a:srgbClr val="000000"/>
                  </a:glow>
                </a:effectLst>
                <a:latin typeface="Arial" charset="0"/>
                <a:ea typeface="ＭＳ Ｐゴシック" charset="0"/>
                <a:cs typeface="ＭＳ Ｐゴシック" charset="0"/>
              </a:rPr>
              <a:t>મહેનત</a:t>
            </a:r>
            <a:r>
              <a:rPr lang="en-US" sz="3600" b="1" kern="1200" dirty="0" smtClean="0">
                <a:solidFill>
                  <a:srgbClr val="FFFFFF"/>
                </a:solidFill>
                <a:effectLst>
                  <a:glow rad="127000">
                    <a:srgbClr val="000000"/>
                  </a:glow>
                </a:effectLst>
                <a:latin typeface="Arial" charset="0"/>
                <a:ea typeface="ＭＳ Ｐゴシック" charset="0"/>
                <a:cs typeface="ＭＳ Ｐゴシック" charset="0"/>
              </a:rPr>
              <a:t>[</a:t>
            </a:r>
            <a:r>
              <a:rPr lang="en-US" sz="3600" b="1" kern="1200" dirty="0" err="1" smtClean="0">
                <a:solidFill>
                  <a:srgbClr val="FFFFFF"/>
                </a:solidFill>
                <a:effectLst>
                  <a:glow rad="127000">
                    <a:srgbClr val="000000"/>
                  </a:glow>
                </a:effectLst>
                <a:latin typeface="Arial" charset="0"/>
                <a:ea typeface="ＭＳ Ｐゴシック" charset="0"/>
                <a:cs typeface="ＭＳ Ｐゴシック" charset="0"/>
              </a:rPr>
              <a:t>નું</a:t>
            </a:r>
            <a:r>
              <a:rPr lang="en-US" sz="3600" b="1" kern="1200" dirty="0" smtClean="0">
                <a:solidFill>
                  <a:srgbClr val="FFFFFF"/>
                </a:solidFill>
                <a:effectLst>
                  <a:glow rad="127000">
                    <a:srgbClr val="000000"/>
                  </a:glow>
                </a:effectLst>
                <a:latin typeface="Arial" charset="0"/>
                <a:ea typeface="ＭＳ Ｐゴシック" charset="0"/>
                <a:cs typeface="ＭＳ Ｐゴシック" charset="0"/>
              </a:rPr>
              <a:t> </a:t>
            </a:r>
            <a:r>
              <a:rPr lang="en-US" sz="3600" b="1" kern="1200" dirty="0" err="1" smtClean="0">
                <a:solidFill>
                  <a:srgbClr val="FFFFFF"/>
                </a:solidFill>
                <a:effectLst>
                  <a:glow rad="127000">
                    <a:srgbClr val="000000"/>
                  </a:glow>
                </a:effectLst>
                <a:latin typeface="Arial" charset="0"/>
                <a:ea typeface="ＭＳ Ｐゴシック" charset="0"/>
                <a:cs typeface="ＭＳ Ｐゴシック" charset="0"/>
              </a:rPr>
              <a:t>ફળ</a:t>
            </a:r>
            <a:r>
              <a:rPr lang="en-US" sz="3600" b="1" kern="1200" dirty="0" smtClean="0">
                <a:solidFill>
                  <a:srgbClr val="FFFFFF"/>
                </a:solidFill>
                <a:effectLst>
                  <a:glow rad="127000">
                    <a:srgbClr val="000000"/>
                  </a:glow>
                </a:effectLst>
                <a:latin typeface="Arial" charset="0"/>
                <a:ea typeface="ＭＳ Ｐゴシック" charset="0"/>
                <a:cs typeface="ＭＳ Ｐゴシック" charset="0"/>
              </a:rPr>
              <a:t>] </a:t>
            </a:r>
            <a:r>
              <a:rPr lang="en-US" sz="3600" b="1" kern="1200" dirty="0" err="1" smtClean="0">
                <a:solidFill>
                  <a:srgbClr val="FFFFFF"/>
                </a:solidFill>
                <a:effectLst>
                  <a:glow rad="127000">
                    <a:srgbClr val="000000"/>
                  </a:glow>
                </a:effectLst>
                <a:latin typeface="Arial" charset="0"/>
                <a:ea typeface="ＭＳ Ｐゴシック" charset="0"/>
                <a:cs typeface="ＭＳ Ｐゴシック" charset="0"/>
              </a:rPr>
              <a:t>જોઇને</a:t>
            </a:r>
            <a:r>
              <a:rPr lang="en-US" sz="3600" b="1" kern="1200" dirty="0" smtClean="0">
                <a:solidFill>
                  <a:srgbClr val="FFFFFF"/>
                </a:solidFill>
                <a:effectLst>
                  <a:glow rad="127000">
                    <a:srgbClr val="000000"/>
                  </a:glow>
                </a:effectLst>
                <a:latin typeface="Arial" charset="0"/>
                <a:ea typeface="ＭＳ Ｐゴシック" charset="0"/>
                <a:cs typeface="ＭＳ Ｐゴシック" charset="0"/>
              </a:rPr>
              <a:t> </a:t>
            </a:r>
            <a:r>
              <a:rPr lang="en-US" sz="3600" b="1" kern="1200" dirty="0" err="1" smtClean="0">
                <a:solidFill>
                  <a:srgbClr val="FFFFFF"/>
                </a:solidFill>
                <a:effectLst>
                  <a:glow rad="127000">
                    <a:srgbClr val="000000"/>
                  </a:glow>
                </a:effectLst>
                <a:latin typeface="Arial" charset="0"/>
                <a:ea typeface="ＭＳ Ｐゴシック" charset="0"/>
                <a:cs typeface="ＭＳ Ｐゴシック" charset="0"/>
              </a:rPr>
              <a:t>મારું</a:t>
            </a:r>
            <a:r>
              <a:rPr lang="en-US" sz="3600" b="1" kern="1200" dirty="0" smtClean="0">
                <a:solidFill>
                  <a:srgbClr val="FFFFFF"/>
                </a:solidFill>
                <a:effectLst>
                  <a:glow rad="127000">
                    <a:srgbClr val="000000"/>
                  </a:glow>
                </a:effectLst>
                <a:latin typeface="Arial" charset="0"/>
                <a:ea typeface="ＭＳ Ｐゴシック" charset="0"/>
                <a:cs typeface="ＭＳ Ｐゴシック" charset="0"/>
              </a:rPr>
              <a:t> </a:t>
            </a:r>
            <a:r>
              <a:rPr lang="en-US" sz="3600" b="1" kern="1200" dirty="0" err="1" smtClean="0">
                <a:solidFill>
                  <a:srgbClr val="FFFFFF"/>
                </a:solidFill>
                <a:effectLst>
                  <a:glow rad="127000">
                    <a:srgbClr val="000000"/>
                  </a:glow>
                </a:effectLst>
                <a:latin typeface="Arial" charset="0"/>
                <a:ea typeface="ＭＳ Ｐゴシック" charset="0"/>
                <a:cs typeface="ＭＳ Ｐゴシック" charset="0"/>
              </a:rPr>
              <a:t>મન</a:t>
            </a:r>
            <a:r>
              <a:rPr lang="en-US" sz="3600" b="1" kern="1200" dirty="0" smtClean="0">
                <a:solidFill>
                  <a:srgbClr val="FFFFFF"/>
                </a:solidFill>
                <a:effectLst>
                  <a:glow rad="127000">
                    <a:srgbClr val="000000"/>
                  </a:glow>
                </a:effectLst>
                <a:latin typeface="Arial" charset="0"/>
                <a:ea typeface="ＭＳ Ｐゴシック" charset="0"/>
                <a:cs typeface="ＭＳ Ｐゴシック" charset="0"/>
              </a:rPr>
              <a:t> </a:t>
            </a:r>
            <a:r>
              <a:rPr lang="en-US" sz="3600" b="1" kern="1200" dirty="0" err="1" smtClean="0">
                <a:solidFill>
                  <a:srgbClr val="FFFFFF"/>
                </a:solidFill>
                <a:effectLst>
                  <a:glow rad="127000">
                    <a:srgbClr val="000000"/>
                  </a:glow>
                </a:effectLst>
                <a:latin typeface="Arial" charset="0"/>
                <a:ea typeface="ＭＳ Ｐゴシック" charset="0"/>
                <a:cs typeface="ＭＳ Ｐゴシック" charset="0"/>
              </a:rPr>
              <a:t>આનંદ</a:t>
            </a:r>
            <a:r>
              <a:rPr lang="en-US" sz="3600" b="1" kern="1200" dirty="0" smtClean="0">
                <a:solidFill>
                  <a:srgbClr val="FFFFFF"/>
                </a:solidFill>
                <a:effectLst>
                  <a:glow rad="127000">
                    <a:srgbClr val="000000"/>
                  </a:glow>
                </a:effectLst>
                <a:latin typeface="Arial" charset="0"/>
                <a:ea typeface="ＭＳ Ｐゴシック" charset="0"/>
                <a:cs typeface="ＭＳ Ｐゴシック" charset="0"/>
              </a:rPr>
              <a:t> </a:t>
            </a:r>
            <a:r>
              <a:rPr lang="en-US" sz="3600" b="1" kern="1200" dirty="0" err="1" smtClean="0">
                <a:solidFill>
                  <a:srgbClr val="FFFFFF"/>
                </a:solidFill>
                <a:effectLst>
                  <a:glow rad="127000">
                    <a:srgbClr val="000000"/>
                  </a:glow>
                </a:effectLst>
                <a:latin typeface="Arial" charset="0"/>
                <a:ea typeface="ＭＳ Ｐゴシック" charset="0"/>
                <a:cs typeface="ＭＳ Ｐゴシック" charset="0"/>
              </a:rPr>
              <a:t>પામ્યું</a:t>
            </a:r>
            <a:r>
              <a:rPr lang="en-US" sz="3600" b="1" kern="1200" dirty="0" smtClean="0">
                <a:solidFill>
                  <a:srgbClr val="FFFFFF"/>
                </a:solidFill>
                <a:effectLst>
                  <a:glow rad="127000">
                    <a:srgbClr val="000000"/>
                  </a:glow>
                </a:effectLst>
                <a:latin typeface="Arial" charset="0"/>
                <a:ea typeface="ＭＳ Ｐゴシック" charset="0"/>
                <a:cs typeface="ＭＳ Ｐゴシック" charset="0"/>
              </a:rPr>
              <a:t>; </a:t>
            </a:r>
            <a:r>
              <a:rPr lang="en-US" sz="3600" b="1" kern="1200" dirty="0" err="1" smtClean="0">
                <a:solidFill>
                  <a:srgbClr val="FFFFFF"/>
                </a:solidFill>
                <a:effectLst>
                  <a:glow rad="127000">
                    <a:srgbClr val="000000"/>
                  </a:glow>
                </a:effectLst>
                <a:latin typeface="Arial" charset="0"/>
                <a:ea typeface="ＭＳ Ｐゴシック" charset="0"/>
                <a:cs typeface="ＭＳ Ｐゴシック" charset="0"/>
              </a:rPr>
              <a:t>અને</a:t>
            </a:r>
            <a:r>
              <a:rPr lang="en-US" sz="3600" b="1" kern="1200" dirty="0" smtClean="0">
                <a:solidFill>
                  <a:srgbClr val="FFFFFF"/>
                </a:solidFill>
                <a:effectLst>
                  <a:glow rad="127000">
                    <a:srgbClr val="000000"/>
                  </a:glow>
                </a:effectLst>
                <a:latin typeface="Arial" charset="0"/>
                <a:ea typeface="ＭＳ Ｐゴシック" charset="0"/>
                <a:cs typeface="ＭＳ Ｐゴシック" charset="0"/>
              </a:rPr>
              <a:t> </a:t>
            </a:r>
            <a:r>
              <a:rPr lang="en-US" sz="3600" b="1" kern="1200" dirty="0" err="1" smtClean="0">
                <a:solidFill>
                  <a:srgbClr val="FFFFFF"/>
                </a:solidFill>
                <a:effectLst>
                  <a:glow rad="127000">
                    <a:srgbClr val="000000"/>
                  </a:glow>
                </a:effectLst>
                <a:latin typeface="Arial" charset="0"/>
                <a:ea typeface="ＭＳ Ｐゴシック" charset="0"/>
                <a:cs typeface="ＭＳ Ｐゴシック" charset="0"/>
              </a:rPr>
              <a:t>મારી</a:t>
            </a:r>
            <a:r>
              <a:rPr lang="en-US" sz="3600" b="1" kern="1200" dirty="0" smtClean="0">
                <a:solidFill>
                  <a:srgbClr val="FFFFFF"/>
                </a:solidFill>
                <a:effectLst>
                  <a:glow rad="127000">
                    <a:srgbClr val="000000"/>
                  </a:glow>
                </a:effectLst>
                <a:latin typeface="Arial" charset="0"/>
                <a:ea typeface="ＭＳ Ｐゴシック" charset="0"/>
                <a:cs typeface="ＭＳ Ｐゴシック" charset="0"/>
              </a:rPr>
              <a:t> </a:t>
            </a:r>
            <a:r>
              <a:rPr lang="en-US" sz="3600" b="1" kern="1200" dirty="0" err="1" smtClean="0">
                <a:solidFill>
                  <a:srgbClr val="FFFFFF"/>
                </a:solidFill>
                <a:effectLst>
                  <a:glow rad="127000">
                    <a:srgbClr val="000000"/>
                  </a:glow>
                </a:effectLst>
                <a:latin typeface="Arial" charset="0"/>
                <a:ea typeface="ＭＳ Ｐゴシック" charset="0"/>
                <a:cs typeface="ＭＳ Ｐゴシック" charset="0"/>
              </a:rPr>
              <a:t>સર્વ</a:t>
            </a:r>
            <a:r>
              <a:rPr lang="en-US" sz="3600" b="1" kern="1200" dirty="0" smtClean="0">
                <a:solidFill>
                  <a:srgbClr val="FFFFFF"/>
                </a:solidFill>
                <a:effectLst>
                  <a:glow rad="127000">
                    <a:srgbClr val="000000"/>
                  </a:glow>
                </a:effectLst>
                <a:latin typeface="Arial" charset="0"/>
                <a:ea typeface="ＭＳ Ｐゴシック" charset="0"/>
                <a:cs typeface="ＭＳ Ｐゴシック" charset="0"/>
              </a:rPr>
              <a:t> </a:t>
            </a:r>
            <a:r>
              <a:rPr lang="en-US" sz="3600" b="1" kern="1200" dirty="0" err="1" smtClean="0">
                <a:solidFill>
                  <a:srgbClr val="FFFFFF"/>
                </a:solidFill>
                <a:effectLst>
                  <a:glow rad="127000">
                    <a:srgbClr val="000000"/>
                  </a:glow>
                </a:effectLst>
                <a:latin typeface="Arial" charset="0"/>
                <a:ea typeface="ＭＳ Ｐゴシック" charset="0"/>
                <a:cs typeface="ＭＳ Ｐゴシック" charset="0"/>
              </a:rPr>
              <a:t>મહેનતનું</a:t>
            </a:r>
            <a:r>
              <a:rPr lang="en-US" sz="3600" b="1" kern="1200" dirty="0" smtClean="0">
                <a:solidFill>
                  <a:srgbClr val="FFFFFF"/>
                </a:solidFill>
                <a:effectLst>
                  <a:glow rad="127000">
                    <a:srgbClr val="000000"/>
                  </a:glow>
                </a:effectLst>
                <a:latin typeface="Arial" charset="0"/>
                <a:ea typeface="ＭＳ Ｐゴシック" charset="0"/>
                <a:cs typeface="ＭＳ Ｐゴシック" charset="0"/>
              </a:rPr>
              <a:t> </a:t>
            </a:r>
            <a:r>
              <a:rPr lang="en-US" sz="3600" b="1" kern="1200" dirty="0" err="1" smtClean="0">
                <a:solidFill>
                  <a:srgbClr val="FFFFFF"/>
                </a:solidFill>
                <a:effectLst>
                  <a:glow rad="127000">
                    <a:srgbClr val="000000"/>
                  </a:glow>
                </a:effectLst>
                <a:latin typeface="Arial" charset="0"/>
                <a:ea typeface="ＭＳ Ｐゴシック" charset="0"/>
                <a:cs typeface="ＭＳ Ｐゴシック" charset="0"/>
              </a:rPr>
              <a:t>ફળ</a:t>
            </a:r>
            <a:r>
              <a:rPr lang="en-US" sz="3600" b="1" kern="1200" dirty="0" smtClean="0">
                <a:solidFill>
                  <a:srgbClr val="FFFFFF"/>
                </a:solidFill>
                <a:effectLst>
                  <a:glow rad="127000">
                    <a:srgbClr val="000000"/>
                  </a:glow>
                </a:effectLst>
                <a:latin typeface="Arial" charset="0"/>
                <a:ea typeface="ＭＳ Ｐゴシック" charset="0"/>
                <a:cs typeface="ＭＳ Ｐゴシック" charset="0"/>
              </a:rPr>
              <a:t> </a:t>
            </a:r>
            <a:r>
              <a:rPr lang="en-US" sz="3600" b="1" kern="1200" dirty="0" err="1" smtClean="0">
                <a:solidFill>
                  <a:srgbClr val="FFFFFF"/>
                </a:solidFill>
                <a:effectLst>
                  <a:glow rad="127000">
                    <a:srgbClr val="000000"/>
                  </a:glow>
                </a:effectLst>
                <a:latin typeface="Arial" charset="0"/>
                <a:ea typeface="ＭＳ Ｐゴシック" charset="0"/>
                <a:cs typeface="ＭＳ Ｐゴシック" charset="0"/>
              </a:rPr>
              <a:t>મને</a:t>
            </a:r>
            <a:r>
              <a:rPr lang="en-US" sz="3600" b="1" kern="1200" dirty="0" smtClean="0">
                <a:solidFill>
                  <a:srgbClr val="FFFFFF"/>
                </a:solidFill>
                <a:effectLst>
                  <a:glow rad="127000">
                    <a:srgbClr val="000000"/>
                  </a:glow>
                </a:effectLst>
                <a:latin typeface="Arial" charset="0"/>
                <a:ea typeface="ＭＳ Ｐゴシック" charset="0"/>
                <a:cs typeface="ＭＳ Ｐゴシック" charset="0"/>
              </a:rPr>
              <a:t> એ </a:t>
            </a:r>
            <a:r>
              <a:rPr lang="en-US" sz="3600" b="1" kern="1200" dirty="0" err="1" smtClean="0">
                <a:solidFill>
                  <a:srgbClr val="FFFFFF"/>
                </a:solidFill>
                <a:effectLst>
                  <a:glow rad="127000">
                    <a:srgbClr val="000000"/>
                  </a:glow>
                </a:effectLst>
                <a:latin typeface="Arial" charset="0"/>
                <a:ea typeface="ＭＳ Ｐゴシック" charset="0"/>
                <a:cs typeface="ＭＳ Ｐゴシック" charset="0"/>
              </a:rPr>
              <a:t>મળ્યું</a:t>
            </a:r>
            <a:r>
              <a:rPr lang="en-US" sz="3600" b="1" kern="1200" dirty="0" smtClean="0">
                <a:solidFill>
                  <a:srgbClr val="FFFFFF"/>
                </a:solidFill>
                <a:effectLst>
                  <a:glow rad="127000">
                    <a:srgbClr val="000000"/>
                  </a:glow>
                </a:effectLst>
                <a:latin typeface="Arial" charset="0"/>
                <a:ea typeface="ＭＳ Ｐゴシック" charset="0"/>
                <a:cs typeface="ＭＳ Ｐゴシック" charset="0"/>
              </a:rPr>
              <a:t>; </a:t>
            </a:r>
            <a:r>
              <a:rPr lang="en-US" sz="3600" b="1" kern="1200" dirty="0" err="1" smtClean="0">
                <a:solidFill>
                  <a:srgbClr val="FFFFFF"/>
                </a:solidFill>
                <a:effectLst>
                  <a:glow rad="127000">
                    <a:srgbClr val="000000"/>
                  </a:glow>
                </a:effectLst>
                <a:latin typeface="Arial" charset="0"/>
                <a:ea typeface="ＭＳ Ｐゴシック" charset="0"/>
                <a:cs typeface="ＭＳ Ｐゴシック" charset="0"/>
              </a:rPr>
              <a:t>ત્યારે</a:t>
            </a:r>
            <a:r>
              <a:rPr lang="en-US" sz="3600" b="1" kern="1200" dirty="0" smtClean="0">
                <a:solidFill>
                  <a:srgbClr val="FFFFFF"/>
                </a:solidFill>
                <a:effectLst>
                  <a:glow rad="127000">
                    <a:srgbClr val="000000"/>
                  </a:glow>
                </a:effectLst>
                <a:latin typeface="Arial" charset="0"/>
                <a:ea typeface="ＭＳ Ｐゴシック" charset="0"/>
                <a:cs typeface="ＭＳ Ｐゴシック" charset="0"/>
              </a:rPr>
              <a:t> </a:t>
            </a:r>
            <a:r>
              <a:rPr lang="en-US" sz="3600" b="1" kern="1200" dirty="0" err="1" smtClean="0">
                <a:solidFill>
                  <a:srgbClr val="FFFFFF"/>
                </a:solidFill>
                <a:effectLst>
                  <a:glow rad="127000">
                    <a:srgbClr val="000000"/>
                  </a:glow>
                </a:effectLst>
                <a:latin typeface="Arial" charset="0"/>
                <a:ea typeface="ＭＳ Ｐゴシック" charset="0"/>
                <a:cs typeface="ＭＳ Ｐゴシック" charset="0"/>
              </a:rPr>
              <a:t>જે</a:t>
            </a:r>
            <a:r>
              <a:rPr lang="en-US" sz="3600" b="1" kern="1200" dirty="0" smtClean="0">
                <a:solidFill>
                  <a:srgbClr val="FFFFFF"/>
                </a:solidFill>
                <a:effectLst>
                  <a:glow rad="127000">
                    <a:srgbClr val="000000"/>
                  </a:glow>
                </a:effectLst>
                <a:latin typeface="Arial" charset="0"/>
                <a:ea typeface="ＭＳ Ｐゴシック" charset="0"/>
                <a:cs typeface="ＭＳ Ｐゴシック" charset="0"/>
              </a:rPr>
              <a:t> </a:t>
            </a:r>
            <a:r>
              <a:rPr lang="en-US" sz="3600" b="1" kern="1200" dirty="0" err="1" smtClean="0">
                <a:solidFill>
                  <a:srgbClr val="FFFFFF"/>
                </a:solidFill>
                <a:effectLst>
                  <a:glow rad="127000">
                    <a:srgbClr val="000000"/>
                  </a:glow>
                </a:effectLst>
                <a:latin typeface="Arial" charset="0"/>
                <a:ea typeface="ＭＳ Ｐゴシック" charset="0"/>
                <a:cs typeface="ＭＳ Ｐゴシック" charset="0"/>
              </a:rPr>
              <a:t>બધાં</a:t>
            </a:r>
            <a:r>
              <a:rPr lang="en-US" sz="3600" b="1" kern="1200" dirty="0" smtClean="0">
                <a:solidFill>
                  <a:srgbClr val="FFFFFF"/>
                </a:solidFill>
                <a:effectLst>
                  <a:glow rad="127000">
                    <a:srgbClr val="000000"/>
                  </a:glow>
                </a:effectLst>
                <a:latin typeface="Arial" charset="0"/>
                <a:ea typeface="ＭＳ Ｐゴシック" charset="0"/>
                <a:cs typeface="ＭＳ Ｐゴシック" charset="0"/>
              </a:rPr>
              <a:t> </a:t>
            </a:r>
            <a:r>
              <a:rPr lang="en-US" sz="3600" b="1" kern="1200" dirty="0" err="1" smtClean="0">
                <a:solidFill>
                  <a:srgbClr val="FFFFFF"/>
                </a:solidFill>
                <a:effectLst>
                  <a:glow rad="127000">
                    <a:srgbClr val="000000"/>
                  </a:glow>
                </a:effectLst>
                <a:latin typeface="Arial" charset="0"/>
                <a:ea typeface="ＭＳ Ｐゴシック" charset="0"/>
                <a:cs typeface="ＭＳ Ｐゴシック" charset="0"/>
              </a:rPr>
              <a:t>કામો</a:t>
            </a:r>
            <a:r>
              <a:rPr lang="en-US" sz="3600" b="1" kern="1200" dirty="0" smtClean="0">
                <a:solidFill>
                  <a:srgbClr val="FFFFFF"/>
                </a:solidFill>
                <a:effectLst>
                  <a:glow rad="127000">
                    <a:srgbClr val="000000"/>
                  </a:glow>
                </a:effectLst>
                <a:latin typeface="Arial" charset="0"/>
                <a:ea typeface="ＭＳ Ｐゴシック" charset="0"/>
                <a:cs typeface="ＭＳ Ｐゴシック" charset="0"/>
              </a:rPr>
              <a:t> </a:t>
            </a:r>
            <a:r>
              <a:rPr lang="en-US" sz="3600" b="1" kern="1200" dirty="0" err="1" smtClean="0">
                <a:solidFill>
                  <a:srgbClr val="FFFFFF"/>
                </a:solidFill>
                <a:effectLst>
                  <a:glow rad="127000">
                    <a:srgbClr val="000000"/>
                  </a:glow>
                </a:effectLst>
                <a:latin typeface="Arial" charset="0"/>
                <a:ea typeface="ＭＳ Ｐゴシック" charset="0"/>
                <a:cs typeface="ＭＳ Ｐゴシック" charset="0"/>
              </a:rPr>
              <a:t>મેં</a:t>
            </a:r>
            <a:r>
              <a:rPr lang="en-US" sz="3600" b="1" kern="1200" dirty="0" smtClean="0">
                <a:solidFill>
                  <a:srgbClr val="FFFFFF"/>
                </a:solidFill>
                <a:effectLst>
                  <a:glow rad="127000">
                    <a:srgbClr val="000000"/>
                  </a:glow>
                </a:effectLst>
                <a:latin typeface="Arial" charset="0"/>
                <a:ea typeface="ＭＳ Ｐゴシック" charset="0"/>
                <a:cs typeface="ＭＳ Ｐゴシック" charset="0"/>
              </a:rPr>
              <a:t> </a:t>
            </a:r>
            <a:r>
              <a:rPr lang="en-US" sz="3600" b="1" kern="1200" dirty="0" err="1" smtClean="0">
                <a:solidFill>
                  <a:srgbClr val="FFFFFF"/>
                </a:solidFill>
                <a:effectLst>
                  <a:glow rad="127000">
                    <a:srgbClr val="000000"/>
                  </a:glow>
                </a:effectLst>
                <a:latin typeface="Arial" charset="0"/>
                <a:ea typeface="ＭＳ Ｐゴシック" charset="0"/>
                <a:cs typeface="ＭＳ Ｐゴシック" charset="0"/>
              </a:rPr>
              <a:t>મારે</a:t>
            </a:r>
            <a:r>
              <a:rPr lang="en-US" sz="3600" b="1" kern="1200" dirty="0" smtClean="0">
                <a:solidFill>
                  <a:srgbClr val="FFFFFF"/>
                </a:solidFill>
                <a:effectLst>
                  <a:glow rad="127000">
                    <a:srgbClr val="000000"/>
                  </a:glow>
                </a:effectLst>
                <a:latin typeface="Arial" charset="0"/>
                <a:ea typeface="ＭＳ Ｐゴシック" charset="0"/>
                <a:cs typeface="ＭＳ Ｐゴシック" charset="0"/>
              </a:rPr>
              <a:t> </a:t>
            </a:r>
            <a:r>
              <a:rPr lang="en-US" sz="3600" b="1" kern="1200" dirty="0" err="1" smtClean="0">
                <a:solidFill>
                  <a:srgbClr val="FFFFFF"/>
                </a:solidFill>
                <a:effectLst>
                  <a:glow rad="127000">
                    <a:srgbClr val="000000"/>
                  </a:glow>
                </a:effectLst>
                <a:latin typeface="Arial" charset="0"/>
                <a:ea typeface="ＭＳ Ｐゴシック" charset="0"/>
                <a:cs typeface="ＭＳ Ｐゴシック" charset="0"/>
              </a:rPr>
              <a:t>હાથે</a:t>
            </a:r>
            <a:r>
              <a:rPr lang="en-US" sz="3600" b="1" kern="1200" dirty="0" smtClean="0">
                <a:solidFill>
                  <a:srgbClr val="FFFFFF"/>
                </a:solidFill>
                <a:effectLst>
                  <a:glow rad="127000">
                    <a:srgbClr val="000000"/>
                  </a:glow>
                </a:effectLst>
                <a:latin typeface="Arial" charset="0"/>
                <a:ea typeface="ＭＳ Ｐゴシック" charset="0"/>
                <a:cs typeface="ＭＳ Ｐゴシック" charset="0"/>
              </a:rPr>
              <a:t> </a:t>
            </a:r>
            <a:r>
              <a:rPr lang="en-US" sz="3600" b="1" kern="1200" dirty="0" err="1" smtClean="0">
                <a:solidFill>
                  <a:srgbClr val="FFFFFF"/>
                </a:solidFill>
                <a:effectLst>
                  <a:glow rad="127000">
                    <a:srgbClr val="000000"/>
                  </a:glow>
                </a:effectLst>
                <a:latin typeface="Arial" charset="0"/>
                <a:ea typeface="ＭＳ Ｐゴシック" charset="0"/>
                <a:cs typeface="ＭＳ Ｐゴシック" charset="0"/>
              </a:rPr>
              <a:t>કર્યા</a:t>
            </a:r>
            <a:r>
              <a:rPr lang="en-US" sz="3600" b="1" kern="1200" dirty="0" smtClean="0">
                <a:solidFill>
                  <a:srgbClr val="FFFFFF"/>
                </a:solidFill>
                <a:effectLst>
                  <a:glow rad="127000">
                    <a:srgbClr val="000000"/>
                  </a:glow>
                </a:effectLst>
                <a:latin typeface="Arial" charset="0"/>
                <a:ea typeface="ＭＳ Ｐゴシック" charset="0"/>
                <a:cs typeface="ＭＳ Ｐゴシック" charset="0"/>
              </a:rPr>
              <a:t> </a:t>
            </a:r>
            <a:r>
              <a:rPr lang="en-US" sz="3600" b="1" kern="1200" dirty="0" err="1" smtClean="0">
                <a:solidFill>
                  <a:srgbClr val="FFFFFF"/>
                </a:solidFill>
                <a:effectLst>
                  <a:glow rad="127000">
                    <a:srgbClr val="000000"/>
                  </a:glow>
                </a:effectLst>
                <a:latin typeface="Arial" charset="0"/>
                <a:ea typeface="ＭＳ Ｐゴシック" charset="0"/>
                <a:cs typeface="ＭＳ Ｐゴシック" charset="0"/>
              </a:rPr>
              <a:t>હતાં</a:t>
            </a:r>
            <a:r>
              <a:rPr lang="en-US" sz="3600" b="1" kern="1200" dirty="0" smtClean="0">
                <a:solidFill>
                  <a:srgbClr val="FFFFFF"/>
                </a:solidFill>
                <a:effectLst>
                  <a:glow rad="127000">
                    <a:srgbClr val="000000"/>
                  </a:glow>
                </a:effectLst>
                <a:latin typeface="Arial" charset="0"/>
                <a:ea typeface="ＭＳ Ｐゴシック" charset="0"/>
                <a:cs typeface="ＭＳ Ｐゴシック" charset="0"/>
              </a:rPr>
              <a:t> </a:t>
            </a:r>
            <a:r>
              <a:rPr lang="en-US" sz="3600" b="1" kern="1200" dirty="0" err="1" smtClean="0">
                <a:solidFill>
                  <a:srgbClr val="FFFFFF"/>
                </a:solidFill>
                <a:effectLst>
                  <a:glow rad="127000">
                    <a:srgbClr val="000000"/>
                  </a:glow>
                </a:effectLst>
                <a:latin typeface="Arial" charset="0"/>
                <a:ea typeface="ＭＳ Ｐゴシック" charset="0"/>
                <a:cs typeface="ＭＳ Ｐゴシック" charset="0"/>
              </a:rPr>
              <a:t>તે</a:t>
            </a:r>
            <a:r>
              <a:rPr lang="en-US" sz="3600" b="1" kern="1200" dirty="0" smtClean="0">
                <a:solidFill>
                  <a:srgbClr val="FFFFFF"/>
                </a:solidFill>
                <a:effectLst>
                  <a:glow rad="127000">
                    <a:srgbClr val="000000"/>
                  </a:glow>
                </a:effectLst>
                <a:latin typeface="Arial" charset="0"/>
                <a:ea typeface="ＭＳ Ｐゴシック" charset="0"/>
                <a:cs typeface="ＭＳ Ｐゴシック" charset="0"/>
              </a:rPr>
              <a:t> </a:t>
            </a:r>
            <a:r>
              <a:rPr lang="en-US" sz="3600" b="1" kern="1200" dirty="0" err="1" smtClean="0">
                <a:solidFill>
                  <a:srgbClr val="FFFFFF"/>
                </a:solidFill>
                <a:effectLst>
                  <a:glow rad="127000">
                    <a:srgbClr val="000000"/>
                  </a:glow>
                </a:effectLst>
                <a:latin typeface="Arial" charset="0"/>
                <a:ea typeface="ＭＳ Ｐゴシック" charset="0"/>
                <a:cs typeface="ＭＳ Ｐゴシック" charset="0"/>
              </a:rPr>
              <a:t>પર</a:t>
            </a:r>
            <a:r>
              <a:rPr lang="en-US" sz="3600" b="1" kern="1200" dirty="0" smtClean="0">
                <a:solidFill>
                  <a:srgbClr val="FFFFFF"/>
                </a:solidFill>
                <a:effectLst>
                  <a:glow rad="127000">
                    <a:srgbClr val="000000"/>
                  </a:glow>
                </a:effectLst>
                <a:latin typeface="Arial" charset="0"/>
                <a:ea typeface="ＭＳ Ｐゴシック" charset="0"/>
                <a:cs typeface="ＭＳ Ｐゴシック" charset="0"/>
              </a:rPr>
              <a:t> </a:t>
            </a:r>
            <a:r>
              <a:rPr lang="en-US" sz="3600" b="1" kern="1200" dirty="0" err="1" smtClean="0">
                <a:solidFill>
                  <a:srgbClr val="FFFFFF"/>
                </a:solidFill>
                <a:effectLst>
                  <a:glow rad="127000">
                    <a:srgbClr val="000000"/>
                  </a:glow>
                </a:effectLst>
                <a:latin typeface="Arial" charset="0"/>
                <a:ea typeface="ＭＳ Ｐゴシック" charset="0"/>
                <a:cs typeface="ＭＳ Ｐゴシック" charset="0"/>
              </a:rPr>
              <a:t>મેં</a:t>
            </a:r>
            <a:r>
              <a:rPr lang="en-US" sz="3600" b="1" kern="1200" dirty="0" smtClean="0">
                <a:solidFill>
                  <a:srgbClr val="FFFFFF"/>
                </a:solidFill>
                <a:effectLst>
                  <a:glow rad="127000">
                    <a:srgbClr val="000000"/>
                  </a:glow>
                </a:effectLst>
                <a:latin typeface="Arial" charset="0"/>
                <a:ea typeface="ＭＳ Ｐゴシック" charset="0"/>
                <a:cs typeface="ＭＳ Ｐゴシック" charset="0"/>
              </a:rPr>
              <a:t> </a:t>
            </a:r>
            <a:r>
              <a:rPr lang="en-US" sz="3600" b="1" kern="1200" dirty="0" err="1" smtClean="0">
                <a:solidFill>
                  <a:srgbClr val="FFFFFF"/>
                </a:solidFill>
                <a:effectLst>
                  <a:glow rad="127000">
                    <a:srgbClr val="000000"/>
                  </a:glow>
                </a:effectLst>
                <a:latin typeface="Arial" charset="0"/>
                <a:ea typeface="ＭＳ Ｐゴシック" charset="0"/>
                <a:cs typeface="ＭＳ Ｐゴシック" charset="0"/>
              </a:rPr>
              <a:t>નજર</a:t>
            </a:r>
            <a:r>
              <a:rPr lang="en-US" sz="3600" b="1" kern="1200" dirty="0" smtClean="0">
                <a:solidFill>
                  <a:srgbClr val="FFFFFF"/>
                </a:solidFill>
                <a:effectLst>
                  <a:glow rad="127000">
                    <a:srgbClr val="000000"/>
                  </a:glow>
                </a:effectLst>
                <a:latin typeface="Arial" charset="0"/>
                <a:ea typeface="ＭＳ Ｐゴシック" charset="0"/>
                <a:cs typeface="ＭＳ Ｐゴシック" charset="0"/>
              </a:rPr>
              <a:t> </a:t>
            </a:r>
            <a:r>
              <a:rPr lang="en-US" sz="3600" b="1" kern="1200" dirty="0" err="1" smtClean="0">
                <a:solidFill>
                  <a:srgbClr val="FFFFFF"/>
                </a:solidFill>
                <a:effectLst>
                  <a:glow rad="127000">
                    <a:srgbClr val="000000"/>
                  </a:glow>
                </a:effectLst>
                <a:latin typeface="Arial" charset="0"/>
                <a:ea typeface="ＭＳ Ｐゴシック" charset="0"/>
                <a:cs typeface="ＭＳ Ｐゴシック" charset="0"/>
              </a:rPr>
              <a:t>કરી</a:t>
            </a:r>
            <a:r>
              <a:rPr lang="en-US" sz="3600" b="1" kern="1200" dirty="0" smtClean="0">
                <a:solidFill>
                  <a:srgbClr val="FFFFFF"/>
                </a:solidFill>
                <a:effectLst>
                  <a:glow rad="127000">
                    <a:srgbClr val="000000"/>
                  </a:glow>
                </a:effectLst>
                <a:latin typeface="Arial" charset="0"/>
                <a:ea typeface="ＭＳ Ｐゴシック" charset="0"/>
                <a:cs typeface="ＭＳ Ｐゴシック" charset="0"/>
              </a:rPr>
              <a:t>; </a:t>
            </a:r>
            <a:r>
              <a:rPr lang="en-US" sz="3600" b="1" kern="1200" dirty="0" err="1" smtClean="0">
                <a:solidFill>
                  <a:srgbClr val="FFFFFF"/>
                </a:solidFill>
                <a:effectLst>
                  <a:glow rad="127000">
                    <a:srgbClr val="000000"/>
                  </a:glow>
                </a:effectLst>
                <a:latin typeface="Arial" charset="0"/>
                <a:ea typeface="ＭＳ Ｐゴシック" charset="0"/>
                <a:cs typeface="ＭＳ Ｐゴシック" charset="0"/>
              </a:rPr>
              <a:t>તો</a:t>
            </a:r>
            <a:r>
              <a:rPr lang="en-US" sz="3600" b="1" kern="1200" dirty="0" smtClean="0">
                <a:solidFill>
                  <a:srgbClr val="FFFFFF"/>
                </a:solidFill>
                <a:effectLst>
                  <a:glow rad="127000">
                    <a:srgbClr val="000000"/>
                  </a:glow>
                </a:effectLst>
                <a:latin typeface="Arial" charset="0"/>
                <a:ea typeface="ＭＳ Ｐゴシック" charset="0"/>
                <a:cs typeface="ＭＳ Ｐゴシック" charset="0"/>
              </a:rPr>
              <a:t> એ </a:t>
            </a:r>
            <a:r>
              <a:rPr lang="en-US" sz="3600" b="1" kern="1200" dirty="0" err="1" smtClean="0">
                <a:solidFill>
                  <a:srgbClr val="FFFFFF"/>
                </a:solidFill>
                <a:effectLst>
                  <a:glow rad="127000">
                    <a:srgbClr val="000000"/>
                  </a:glow>
                </a:effectLst>
                <a:latin typeface="Arial" charset="0"/>
                <a:ea typeface="ＭＳ Ｐゴシック" charset="0"/>
                <a:cs typeface="ＭＳ Ｐゴシック" charset="0"/>
              </a:rPr>
              <a:t>સઘળું</a:t>
            </a:r>
            <a:r>
              <a:rPr lang="en-US" sz="3600" b="1" kern="1200" dirty="0" smtClean="0">
                <a:solidFill>
                  <a:srgbClr val="FFFFFF"/>
                </a:solidFill>
                <a:effectLst>
                  <a:glow rad="127000">
                    <a:srgbClr val="000000"/>
                  </a:glow>
                </a:effectLst>
                <a:latin typeface="Arial" charset="0"/>
                <a:ea typeface="ＭＳ Ｐゴシック" charset="0"/>
                <a:cs typeface="ＭＳ Ｐゴシック" charset="0"/>
              </a:rPr>
              <a:t> </a:t>
            </a:r>
            <a:r>
              <a:rPr lang="en-US" sz="3600" b="1" kern="1200" dirty="0" err="1" smtClean="0">
                <a:solidFill>
                  <a:srgbClr val="FFFF00"/>
                </a:solidFill>
                <a:effectLst>
                  <a:glow rad="127000">
                    <a:srgbClr val="000000"/>
                  </a:glow>
                </a:effectLst>
                <a:latin typeface="Arial" charset="0"/>
                <a:ea typeface="ＭＳ Ｐゴシック" charset="0"/>
                <a:cs typeface="ＭＳ Ｐゴシック" charset="0"/>
              </a:rPr>
              <a:t>વ્યર્થ</a:t>
            </a:r>
            <a:r>
              <a:rPr lang="en-US" sz="3600" b="1" kern="1200" dirty="0" smtClean="0">
                <a:solidFill>
                  <a:srgbClr val="FFFFFF"/>
                </a:solidFill>
                <a:effectLst>
                  <a:glow rad="127000">
                    <a:srgbClr val="000000"/>
                  </a:glow>
                </a:effectLst>
                <a:latin typeface="Arial" charset="0"/>
                <a:ea typeface="ＭＳ Ｐゴシック" charset="0"/>
                <a:cs typeface="ＭＳ Ｐゴシック" charset="0"/>
              </a:rPr>
              <a:t> </a:t>
            </a:r>
            <a:r>
              <a:rPr lang="en-US" sz="3600" b="1" kern="1200" dirty="0" err="1" smtClean="0">
                <a:solidFill>
                  <a:srgbClr val="FFFFFF"/>
                </a:solidFill>
                <a:effectLst>
                  <a:glow rad="127000">
                    <a:srgbClr val="000000"/>
                  </a:glow>
                </a:effectLst>
                <a:latin typeface="Arial" charset="0"/>
                <a:ea typeface="ＭＳ Ｐゴシック" charset="0"/>
                <a:cs typeface="ＭＳ Ｐゴシック" charset="0"/>
              </a:rPr>
              <a:t>તથા</a:t>
            </a:r>
            <a:r>
              <a:rPr lang="en-US" sz="3600" b="1" kern="1200" dirty="0" smtClean="0">
                <a:solidFill>
                  <a:srgbClr val="FFFFFF"/>
                </a:solidFill>
                <a:effectLst>
                  <a:glow rad="127000">
                    <a:srgbClr val="000000"/>
                  </a:glow>
                </a:effectLst>
                <a:latin typeface="Arial" charset="0"/>
                <a:ea typeface="ＭＳ Ｐゴシック" charset="0"/>
                <a:cs typeface="ＭＳ Ｐゴシック" charset="0"/>
              </a:rPr>
              <a:t> </a:t>
            </a:r>
            <a:r>
              <a:rPr lang="en-US" sz="3600" b="1" kern="1200" dirty="0" err="1" smtClean="0">
                <a:solidFill>
                  <a:srgbClr val="FFFFFF"/>
                </a:solidFill>
                <a:effectLst>
                  <a:glow rad="127000">
                    <a:srgbClr val="000000"/>
                  </a:glow>
                </a:effectLst>
                <a:latin typeface="Arial" charset="0"/>
                <a:ea typeface="ＭＳ Ｐゴシック" charset="0"/>
                <a:cs typeface="ＭＳ Ｐゴシック" charset="0"/>
              </a:rPr>
              <a:t>પવનમાં</a:t>
            </a:r>
            <a:r>
              <a:rPr lang="en-US" sz="3600" b="1" kern="1200" dirty="0" smtClean="0">
                <a:solidFill>
                  <a:srgbClr val="FFFFFF"/>
                </a:solidFill>
                <a:effectLst>
                  <a:glow rad="127000">
                    <a:srgbClr val="000000"/>
                  </a:glow>
                </a:effectLst>
                <a:latin typeface="Arial" charset="0"/>
                <a:ea typeface="ＭＳ Ｐゴシック" charset="0"/>
                <a:cs typeface="ＭＳ Ｐゴシック" charset="0"/>
              </a:rPr>
              <a:t> </a:t>
            </a:r>
            <a:r>
              <a:rPr lang="en-US" sz="3600" b="1" kern="1200" dirty="0" err="1" smtClean="0">
                <a:solidFill>
                  <a:srgbClr val="FFFFFF"/>
                </a:solidFill>
                <a:effectLst>
                  <a:glow rad="127000">
                    <a:srgbClr val="000000"/>
                  </a:glow>
                </a:effectLst>
                <a:latin typeface="Arial" charset="0"/>
                <a:ea typeface="ＭＳ Ｐゴシック" charset="0"/>
                <a:cs typeface="ＭＳ Ｐゴシック" charset="0"/>
              </a:rPr>
              <a:t>બાચકા</a:t>
            </a:r>
            <a:r>
              <a:rPr lang="en-US" sz="3600" b="1" kern="1200" dirty="0" smtClean="0">
                <a:solidFill>
                  <a:srgbClr val="FFFFFF"/>
                </a:solidFill>
                <a:effectLst>
                  <a:glow rad="127000">
                    <a:srgbClr val="000000"/>
                  </a:glow>
                </a:effectLst>
                <a:latin typeface="Arial" charset="0"/>
                <a:ea typeface="ＭＳ Ｐゴシック" charset="0"/>
                <a:cs typeface="ＭＳ Ｐゴシック" charset="0"/>
              </a:rPr>
              <a:t> </a:t>
            </a:r>
            <a:r>
              <a:rPr lang="en-US" sz="3600" b="1" kern="1200" dirty="0" err="1" smtClean="0">
                <a:solidFill>
                  <a:srgbClr val="FFFFFF"/>
                </a:solidFill>
                <a:effectLst>
                  <a:glow rad="127000">
                    <a:srgbClr val="000000"/>
                  </a:glow>
                </a:effectLst>
                <a:latin typeface="Arial" charset="0"/>
                <a:ea typeface="ＭＳ Ｐゴシック" charset="0"/>
                <a:cs typeface="ＭＳ Ｐゴシック" charset="0"/>
              </a:rPr>
              <a:t>ભરવા</a:t>
            </a:r>
            <a:r>
              <a:rPr lang="en-US" sz="3600" b="1" kern="1200" dirty="0" smtClean="0">
                <a:solidFill>
                  <a:srgbClr val="FFFFFF"/>
                </a:solidFill>
                <a:effectLst>
                  <a:glow rad="127000">
                    <a:srgbClr val="000000"/>
                  </a:glow>
                </a:effectLst>
                <a:latin typeface="Arial" charset="0"/>
                <a:ea typeface="ＭＳ Ｐゴシック" charset="0"/>
                <a:cs typeface="ＭＳ Ｐゴシック" charset="0"/>
              </a:rPr>
              <a:t> </a:t>
            </a:r>
            <a:r>
              <a:rPr lang="en-US" sz="3600" b="1" kern="1200" dirty="0" err="1" smtClean="0">
                <a:solidFill>
                  <a:srgbClr val="FFFFFF"/>
                </a:solidFill>
                <a:effectLst>
                  <a:glow rad="127000">
                    <a:srgbClr val="000000"/>
                  </a:glow>
                </a:effectLst>
                <a:latin typeface="Arial" charset="0"/>
                <a:ea typeface="ＭＳ Ｐゴシック" charset="0"/>
                <a:cs typeface="ＭＳ Ｐゴシック" charset="0"/>
              </a:rPr>
              <a:t>જેવું</a:t>
            </a:r>
            <a:r>
              <a:rPr lang="en-US" sz="3600" b="1" kern="1200" dirty="0" smtClean="0">
                <a:solidFill>
                  <a:srgbClr val="FFFFFF"/>
                </a:solidFill>
                <a:effectLst>
                  <a:glow rad="127000">
                    <a:srgbClr val="000000"/>
                  </a:glow>
                </a:effectLst>
                <a:latin typeface="Arial" charset="0"/>
                <a:ea typeface="ＭＳ Ｐゴシック" charset="0"/>
                <a:cs typeface="ＭＳ Ｐゴシック" charset="0"/>
              </a:rPr>
              <a:t> </a:t>
            </a:r>
            <a:r>
              <a:rPr lang="en-US" sz="3600" b="1" kern="1200" dirty="0" err="1" smtClean="0">
                <a:solidFill>
                  <a:srgbClr val="FFFFFF"/>
                </a:solidFill>
                <a:effectLst>
                  <a:glow rad="127000">
                    <a:srgbClr val="000000"/>
                  </a:glow>
                </a:effectLst>
                <a:latin typeface="Arial" charset="0"/>
                <a:ea typeface="ＭＳ Ｐゴシック" charset="0"/>
                <a:cs typeface="ＭＳ Ｐゴシック" charset="0"/>
              </a:rPr>
              <a:t>દેખાયું</a:t>
            </a:r>
            <a:r>
              <a:rPr lang="en-US" sz="3600" b="1" kern="1200" dirty="0" smtClean="0">
                <a:solidFill>
                  <a:srgbClr val="FFFFFF"/>
                </a:solidFill>
                <a:effectLst>
                  <a:glow rad="127000">
                    <a:srgbClr val="000000"/>
                  </a:glow>
                </a:effectLst>
                <a:latin typeface="Arial" charset="0"/>
                <a:ea typeface="ＭＳ Ｐゴシック" charset="0"/>
                <a:cs typeface="ＭＳ Ｐゴシック" charset="0"/>
              </a:rPr>
              <a:t> </a:t>
            </a:r>
            <a:r>
              <a:rPr lang="en-US" sz="3600" b="1" kern="1200" dirty="0" err="1" smtClean="0">
                <a:solidFill>
                  <a:srgbClr val="FFFFFF"/>
                </a:solidFill>
                <a:effectLst>
                  <a:glow rad="127000">
                    <a:srgbClr val="000000"/>
                  </a:glow>
                </a:effectLst>
                <a:latin typeface="Arial" charset="0"/>
                <a:ea typeface="ＭＳ Ｐゴシック" charset="0"/>
                <a:cs typeface="ＭＳ Ｐゴシック" charset="0"/>
              </a:rPr>
              <a:t>અને</a:t>
            </a:r>
            <a:r>
              <a:rPr lang="en-US" sz="3600" b="1" kern="1200" dirty="0" smtClean="0">
                <a:solidFill>
                  <a:srgbClr val="FFFFFF"/>
                </a:solidFill>
                <a:effectLst>
                  <a:glow rad="127000">
                    <a:srgbClr val="000000"/>
                  </a:glow>
                </a:effectLst>
                <a:latin typeface="Arial" charset="0"/>
                <a:ea typeface="ＭＳ Ｐゴシック" charset="0"/>
                <a:cs typeface="ＭＳ Ｐゴシック" charset="0"/>
              </a:rPr>
              <a:t> </a:t>
            </a:r>
            <a:r>
              <a:rPr lang="en-US" sz="3600" b="1" kern="1200" dirty="0" err="1" smtClean="0">
                <a:solidFill>
                  <a:srgbClr val="FFFFFF"/>
                </a:solidFill>
                <a:effectLst>
                  <a:glow rad="127000">
                    <a:srgbClr val="000000"/>
                  </a:glow>
                </a:effectLst>
                <a:latin typeface="Arial" charset="0"/>
                <a:ea typeface="ＭＳ Ｐゴシック" charset="0"/>
                <a:cs typeface="ＭＳ Ｐゴシック" charset="0"/>
              </a:rPr>
              <a:t>પ્રુથ્વી</a:t>
            </a:r>
            <a:r>
              <a:rPr lang="en-US" sz="3600" b="1" kern="1200" dirty="0" smtClean="0">
                <a:solidFill>
                  <a:srgbClr val="FFFFFF"/>
                </a:solidFill>
                <a:effectLst>
                  <a:glow rad="127000">
                    <a:srgbClr val="000000"/>
                  </a:glow>
                </a:effectLst>
                <a:latin typeface="Arial" charset="0"/>
                <a:ea typeface="ＭＳ Ｐゴシック" charset="0"/>
                <a:cs typeface="ＭＳ Ｐゴシック" charset="0"/>
              </a:rPr>
              <a:t> </a:t>
            </a:r>
            <a:r>
              <a:rPr lang="en-US" sz="3600" b="1" kern="1200" dirty="0" err="1" smtClean="0">
                <a:solidFill>
                  <a:srgbClr val="FFFFFF"/>
                </a:solidFill>
                <a:effectLst>
                  <a:glow rad="127000">
                    <a:srgbClr val="000000"/>
                  </a:glow>
                </a:effectLst>
                <a:latin typeface="Arial" charset="0"/>
                <a:ea typeface="ＭＳ Ｐゴシック" charset="0"/>
                <a:cs typeface="ＭＳ Ｐゴシック" charset="0"/>
              </a:rPr>
              <a:t>ઉપર</a:t>
            </a:r>
            <a:r>
              <a:rPr lang="en-US" sz="3600" b="1" kern="1200" dirty="0" smtClean="0">
                <a:solidFill>
                  <a:srgbClr val="FFFFFF"/>
                </a:solidFill>
                <a:effectLst>
                  <a:glow rad="127000">
                    <a:srgbClr val="000000"/>
                  </a:glow>
                </a:effectLst>
                <a:latin typeface="Arial" charset="0"/>
                <a:ea typeface="ＭＳ Ｐゴシック" charset="0"/>
                <a:cs typeface="ＭＳ Ｐゴシック" charset="0"/>
              </a:rPr>
              <a:t> </a:t>
            </a:r>
            <a:r>
              <a:rPr lang="en-US" sz="3600" b="1" kern="1200" dirty="0" err="1" smtClean="0">
                <a:solidFill>
                  <a:srgbClr val="FFFFFF"/>
                </a:solidFill>
                <a:effectLst>
                  <a:glow rad="127000">
                    <a:srgbClr val="000000"/>
                  </a:glow>
                </a:effectLst>
                <a:latin typeface="Arial" charset="0"/>
                <a:ea typeface="ＭＳ Ｐゴシック" charset="0"/>
                <a:cs typeface="ＭＳ Ｐゴシック" charset="0"/>
              </a:rPr>
              <a:t>મને</a:t>
            </a:r>
            <a:r>
              <a:rPr lang="en-US" sz="3600" b="1" kern="1200" dirty="0" smtClean="0">
                <a:solidFill>
                  <a:srgbClr val="FFFFFF"/>
                </a:solidFill>
                <a:effectLst>
                  <a:glow rad="127000">
                    <a:srgbClr val="000000"/>
                  </a:glow>
                </a:effectLst>
                <a:latin typeface="Arial" charset="0"/>
                <a:ea typeface="ＭＳ Ｐゴシック" charset="0"/>
                <a:cs typeface="ＭＳ Ｐゴシック" charset="0"/>
              </a:rPr>
              <a:t> </a:t>
            </a:r>
            <a:r>
              <a:rPr lang="en-US" sz="3600" b="1" kern="1200" dirty="0" err="1" smtClean="0">
                <a:solidFill>
                  <a:srgbClr val="FFFFFF"/>
                </a:solidFill>
                <a:effectLst>
                  <a:glow rad="127000">
                    <a:srgbClr val="000000"/>
                  </a:glow>
                </a:effectLst>
                <a:latin typeface="Arial" charset="0"/>
                <a:ea typeface="ＭＳ Ｐゴシック" charset="0"/>
                <a:cs typeface="ＭＳ Ｐゴシック" charset="0"/>
              </a:rPr>
              <a:t>કંઇ</a:t>
            </a:r>
            <a:r>
              <a:rPr lang="en-US" sz="3600" b="1" kern="1200" dirty="0" smtClean="0">
                <a:solidFill>
                  <a:srgbClr val="FFFFFF"/>
                </a:solidFill>
                <a:effectLst>
                  <a:glow rad="127000">
                    <a:srgbClr val="000000"/>
                  </a:glow>
                </a:effectLst>
                <a:latin typeface="Arial" charset="0"/>
                <a:ea typeface="ＭＳ Ｐゴシック" charset="0"/>
                <a:cs typeface="ＭＳ Ｐゴシック" charset="0"/>
              </a:rPr>
              <a:t> </a:t>
            </a:r>
            <a:r>
              <a:rPr lang="en-US" sz="3600" b="1" kern="1200" dirty="0" err="1" smtClean="0">
                <a:solidFill>
                  <a:srgbClr val="FFFFFF"/>
                </a:solidFill>
                <a:effectLst>
                  <a:glow rad="127000">
                    <a:srgbClr val="000000"/>
                  </a:glow>
                </a:effectLst>
                <a:latin typeface="Arial" charset="0"/>
                <a:ea typeface="ＭＳ Ｐゴシック" charset="0"/>
                <a:cs typeface="ＭＳ Ｐゴシック" charset="0"/>
              </a:rPr>
              <a:t>લાભ</a:t>
            </a:r>
            <a:r>
              <a:rPr lang="en-US" sz="3600" b="1" kern="1200" dirty="0" smtClean="0">
                <a:solidFill>
                  <a:srgbClr val="FFFFFF"/>
                </a:solidFill>
                <a:effectLst>
                  <a:glow rad="127000">
                    <a:srgbClr val="000000"/>
                  </a:glow>
                </a:effectLst>
                <a:latin typeface="Arial" charset="0"/>
                <a:ea typeface="ＭＳ Ｐゴシック" charset="0"/>
                <a:cs typeface="ＭＳ Ｐゴシック" charset="0"/>
              </a:rPr>
              <a:t> </a:t>
            </a:r>
            <a:r>
              <a:rPr lang="en-US" sz="3600" b="1" kern="1200" dirty="0" err="1" smtClean="0">
                <a:solidFill>
                  <a:srgbClr val="FFFFFF"/>
                </a:solidFill>
                <a:effectLst>
                  <a:glow rad="127000">
                    <a:srgbClr val="000000"/>
                  </a:glow>
                </a:effectLst>
                <a:latin typeface="Arial" charset="0"/>
                <a:ea typeface="ＭＳ Ｐゴシック" charset="0"/>
                <a:cs typeface="ＭＳ Ｐゴシック" charset="0"/>
              </a:rPr>
              <a:t>જણાયો</a:t>
            </a:r>
            <a:r>
              <a:rPr lang="en-US" sz="3600" b="1" kern="1200" dirty="0" smtClean="0">
                <a:solidFill>
                  <a:srgbClr val="FFFFFF"/>
                </a:solidFill>
                <a:effectLst>
                  <a:glow rad="127000">
                    <a:srgbClr val="000000"/>
                  </a:glow>
                </a:effectLst>
                <a:latin typeface="Arial" charset="0"/>
                <a:ea typeface="ＭＳ Ｐゴシック" charset="0"/>
                <a:cs typeface="ＭＳ Ｐゴシック" charset="0"/>
              </a:rPr>
              <a:t> </a:t>
            </a:r>
            <a:r>
              <a:rPr lang="en-US" sz="3600" b="1" kern="1200" dirty="0" err="1" smtClean="0">
                <a:solidFill>
                  <a:srgbClr val="FFFFFF"/>
                </a:solidFill>
                <a:effectLst>
                  <a:glow rad="127000">
                    <a:srgbClr val="000000"/>
                  </a:glow>
                </a:effectLst>
                <a:latin typeface="Arial" charset="0"/>
                <a:ea typeface="ＭＳ Ｐゴシック" charset="0"/>
                <a:cs typeface="ＭＳ Ｐゴシック" charset="0"/>
              </a:rPr>
              <a:t>નહિ</a:t>
            </a:r>
            <a:r>
              <a:rPr lang="en-US" sz="3600" b="1" kern="1200" dirty="0" smtClean="0">
                <a:solidFill>
                  <a:srgbClr val="FFFFFF"/>
                </a:solidFill>
                <a:effectLst>
                  <a:glow rad="127000">
                    <a:srgbClr val="000000"/>
                  </a:glow>
                </a:effectLst>
                <a:latin typeface="Arial" charset="0"/>
                <a:ea typeface="ＭＳ Ｐゴシック" charset="0"/>
                <a:cs typeface="ＭＳ Ｐゴシック" charset="0"/>
              </a:rPr>
              <a:t>."</a:t>
            </a:r>
            <a:endParaRPr lang="en-US" sz="3600" b="1" kern="1200"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3910" y="5517232"/>
            <a:ext cx="9141199" cy="1124744"/>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Profitless Pursuits Conclusion (2:10-11)</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302966162"/>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00706" name="Group 2"/>
          <p:cNvGrpSpPr>
            <a:grpSpLocks/>
          </p:cNvGrpSpPr>
          <p:nvPr/>
        </p:nvGrpSpPr>
        <p:grpSpPr bwMode="auto">
          <a:xfrm>
            <a:off x="0" y="2830513"/>
            <a:ext cx="9144000" cy="4027487"/>
            <a:chOff x="0" y="2830513"/>
            <a:chExt cx="9144000" cy="4027487"/>
          </a:xfrm>
        </p:grpSpPr>
        <p:pic>
          <p:nvPicPr>
            <p:cNvPr id="200709" name="Picture 1"/>
            <p:cNvPicPr>
              <a:picLocks noChangeAspect="1"/>
            </p:cNvPicPr>
            <p:nvPr/>
          </p:nvPicPr>
          <p:blipFill>
            <a:blip r:embed="rId3">
              <a:extLst>
                <a:ext uri="{28A0092B-C50C-407E-A947-70E740481C1C}">
                  <a14:useLocalDpi xmlns:a14="http://schemas.microsoft.com/office/drawing/2010/main" val="0"/>
                </a:ext>
              </a:extLst>
            </a:blip>
            <a:srcRect t="33867"/>
            <a:stretch>
              <a:fillRect/>
            </a:stretch>
          </p:blipFill>
          <p:spPr bwMode="auto">
            <a:xfrm>
              <a:off x="0" y="2830513"/>
              <a:ext cx="9144000" cy="402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10" name="Rectangle 1"/>
            <p:cNvSpPr>
              <a:spLocks noChangeArrowheads="1"/>
            </p:cNvSpPr>
            <p:nvPr/>
          </p:nvSpPr>
          <p:spPr bwMode="auto">
            <a:xfrm>
              <a:off x="0" y="6093296"/>
              <a:ext cx="3131840" cy="576064"/>
            </a:xfrm>
            <a:prstGeom prst="rect">
              <a:avLst/>
            </a:prstGeom>
            <a:solidFill>
              <a:schemeClr val="tx1"/>
            </a:solidFill>
            <a:ln w="9525">
              <a:solidFill>
                <a:schemeClr val="tx1"/>
              </a:solidFill>
              <a:round/>
              <a:headEnd/>
              <a:tailEnd type="stealth" w="lg" len="lg"/>
            </a:ln>
          </p:spPr>
          <p:txBody>
            <a:bodyPr lIns="90000" tIns="46800" rIns="90000" bIns="46800">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l"/>
              <a:endParaRPr lang="en-US" altLang="en-US">
                <a:solidFill>
                  <a:srgbClr val="000000"/>
                </a:solidFill>
                <a:latin typeface="Comic Sans MS" panose="030F0702030302020204" pitchFamily="66" charset="0"/>
              </a:endParaRPr>
            </a:p>
          </p:txBody>
        </p:sp>
      </p:grpSp>
      <p:sp>
        <p:nvSpPr>
          <p:cNvPr id="900098" name="Rectangle 2"/>
          <p:cNvSpPr>
            <a:spLocks noGrp="1" noChangeArrowheads="1"/>
          </p:cNvSpPr>
          <p:nvPr>
            <p:ph type="ctrTitle"/>
          </p:nvPr>
        </p:nvSpPr>
        <p:spPr>
          <a:xfrm>
            <a:off x="0" y="188640"/>
            <a:ext cx="9144000" cy="4680520"/>
          </a:xfrm>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defRPr/>
            </a:pPr>
            <a:r>
              <a:rPr lang="en-US" sz="3600" b="1" kern="1200" dirty="0" smtClean="0">
                <a:solidFill>
                  <a:srgbClr val="FFFFFF"/>
                </a:solidFill>
                <a:effectLst>
                  <a:glow rad="127000">
                    <a:srgbClr val="000000"/>
                  </a:glow>
                </a:effectLst>
                <a:latin typeface="Arial" charset="0"/>
                <a:ea typeface="ＭＳ Ｐゴシック" charset="0"/>
                <a:cs typeface="ＭＳ Ｐゴシック" charset="0"/>
              </a:rPr>
              <a:t>"Anything </a:t>
            </a:r>
            <a:r>
              <a:rPr lang="en-US" sz="3600" b="1" kern="1200" dirty="0">
                <a:solidFill>
                  <a:srgbClr val="FFFFFF"/>
                </a:solidFill>
                <a:effectLst>
                  <a:glow rad="127000">
                    <a:srgbClr val="000000"/>
                  </a:glow>
                </a:effectLst>
                <a:latin typeface="Arial" charset="0"/>
                <a:ea typeface="ＭＳ Ｐゴシック" charset="0"/>
                <a:cs typeface="ＭＳ Ｐゴシック" charset="0"/>
              </a:rPr>
              <a:t>I wanted, I would take. I denied myself no pleasure. I even found great pleasure in hard work, a reward for all my labors.  </a:t>
            </a:r>
            <a:r>
              <a:rPr lang="en-US" sz="3600" b="1" kern="1200" baseline="30000" dirty="0">
                <a:solidFill>
                  <a:srgbClr val="FFFFFF"/>
                </a:solidFill>
                <a:effectLst>
                  <a:glow rad="127000">
                    <a:srgbClr val="000000"/>
                  </a:glow>
                </a:effectLst>
                <a:latin typeface="Arial" charset="0"/>
                <a:ea typeface="ＭＳ Ｐゴシック" charset="0"/>
                <a:cs typeface="ＭＳ Ｐゴシック" charset="0"/>
              </a:rPr>
              <a:t>11 </a:t>
            </a:r>
            <a:r>
              <a:rPr lang="en-US" sz="3600" b="1" kern="1200" dirty="0">
                <a:solidFill>
                  <a:srgbClr val="FFFFFF"/>
                </a:solidFill>
                <a:effectLst>
                  <a:glow rad="127000">
                    <a:srgbClr val="000000"/>
                  </a:glow>
                </a:effectLst>
                <a:latin typeface="Arial" charset="0"/>
                <a:ea typeface="ＭＳ Ｐゴシック" charset="0"/>
                <a:cs typeface="ＭＳ Ｐゴシック" charset="0"/>
              </a:rPr>
              <a:t>But as I looked at everything I had worked so hard to accomplish, it was all so </a:t>
            </a:r>
            <a:r>
              <a:rPr lang="en-US" sz="3600" b="1" kern="1200" dirty="0">
                <a:solidFill>
                  <a:srgbClr val="FFFF00"/>
                </a:solidFill>
                <a:effectLst>
                  <a:glow rad="127000">
                    <a:srgbClr val="000000"/>
                  </a:glow>
                </a:effectLst>
                <a:latin typeface="Arial" charset="0"/>
                <a:ea typeface="ＭＳ Ｐゴシック" charset="0"/>
                <a:cs typeface="ＭＳ Ｐゴシック" charset="0"/>
              </a:rPr>
              <a:t>meaningless</a:t>
            </a:r>
            <a:r>
              <a:rPr lang="en-US" sz="3600" b="1" kern="1200" dirty="0">
                <a:solidFill>
                  <a:srgbClr val="FFFFFF"/>
                </a:solidFill>
                <a:effectLst>
                  <a:glow rad="127000">
                    <a:srgbClr val="000000"/>
                  </a:glow>
                </a:effectLst>
                <a:latin typeface="Arial" charset="0"/>
                <a:ea typeface="ＭＳ Ｐゴシック" charset="0"/>
                <a:cs typeface="ＭＳ Ｐゴシック" charset="0"/>
              </a:rPr>
              <a:t>—like chasing the wind. There was nothing really worthwhile anywhere</a:t>
            </a:r>
            <a:r>
              <a:rPr lang="en-US" sz="3600" b="1" kern="1200" dirty="0" smtClean="0">
                <a:solidFill>
                  <a:srgbClr val="FFFFFF"/>
                </a:solidFill>
                <a:effectLst>
                  <a:glow rad="127000">
                    <a:srgbClr val="000000"/>
                  </a:glow>
                </a:effectLst>
                <a:latin typeface="Arial" charset="0"/>
                <a:ea typeface="ＭＳ Ｐゴシック" charset="0"/>
                <a:cs typeface="ＭＳ Ｐゴシック" charset="0"/>
              </a:rPr>
              <a:t>."</a:t>
            </a:r>
            <a:endParaRPr lang="en-US" sz="3600" b="1" kern="1200"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3910" y="5517232"/>
            <a:ext cx="9141199" cy="1124744"/>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Profitless Pursuits Conclusion (2:10-11)</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3" name="Picture 1"/>
          <p:cNvPicPr>
            <a:picLocks noChangeAspect="1"/>
          </p:cNvPicPr>
          <p:nvPr/>
        </p:nvPicPr>
        <p:blipFill>
          <a:blip r:embed="rId3">
            <a:extLst>
              <a:ext uri="{28A0092B-C50C-407E-A947-70E740481C1C}">
                <a14:useLocalDpi xmlns:a14="http://schemas.microsoft.com/office/drawing/2010/main" val="0"/>
              </a:ext>
            </a:extLst>
          </a:blip>
          <a:srcRect b="6252"/>
          <a:stretch>
            <a:fillRect/>
          </a:stretch>
        </p:blipFill>
        <p:spPr bwMode="auto">
          <a:xfrm>
            <a:off x="444500" y="1047750"/>
            <a:ext cx="8255000" cy="581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5013176"/>
            <a:ext cx="9144000" cy="1295400"/>
          </a:xfrm>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defRPr/>
            </a:pPr>
            <a:r>
              <a:rPr lang="en-US" sz="4800" b="1" dirty="0" smtClean="0">
                <a:effectLst>
                  <a:glow rad="127000">
                    <a:schemeClr val="tx1"/>
                  </a:glow>
                </a:effectLst>
                <a:latin typeface="Arial" charset="0"/>
                <a:ea typeface="ＭＳ Ｐゴシック" charset="0"/>
                <a:cs typeface="ＭＳ Ｐゴシック" charset="0"/>
              </a:rPr>
              <a:t>Our </a:t>
            </a:r>
            <a:r>
              <a:rPr lang="en-US" sz="4800" b="1" dirty="0" smtClean="0">
                <a:solidFill>
                  <a:srgbClr val="FFFF00"/>
                </a:solidFill>
                <a:effectLst>
                  <a:glow rad="127000">
                    <a:schemeClr val="tx1"/>
                  </a:glow>
                </a:effectLst>
                <a:latin typeface="Arial" charset="0"/>
                <a:ea typeface="ＭＳ Ｐゴシック" charset="0"/>
                <a:cs typeface="ＭＳ Ｐゴシック" charset="0"/>
              </a:rPr>
              <a:t>pursuits</a:t>
            </a:r>
            <a:r>
              <a:rPr lang="en-US" sz="4800" b="1" dirty="0" smtClean="0">
                <a:effectLst>
                  <a:glow rad="127000">
                    <a:schemeClr val="tx1"/>
                  </a:glow>
                </a:effectLst>
                <a:latin typeface="Arial" charset="0"/>
                <a:ea typeface="ＭＳ Ｐゴシック" charset="0"/>
                <a:cs typeface="ＭＳ Ｐゴシック" charset="0"/>
              </a:rPr>
              <a:t> never </a:t>
            </a:r>
            <a:r>
              <a:rPr lang="en-US" sz="4800" b="1" dirty="0" smtClean="0">
                <a:solidFill>
                  <a:srgbClr val="FFFF00"/>
                </a:solidFill>
                <a:effectLst>
                  <a:glow rad="127000">
                    <a:schemeClr val="tx1"/>
                  </a:glow>
                </a:effectLst>
                <a:latin typeface="Arial" charset="0"/>
                <a:ea typeface="ＭＳ Ｐゴシック" charset="0"/>
                <a:cs typeface="ＭＳ Ｐゴシック" charset="0"/>
              </a:rPr>
              <a:t>profit</a:t>
            </a:r>
            <a:r>
              <a:rPr lang="en-US" sz="48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આપણા</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solidFill>
                  <a:srgbClr val="FFFF00"/>
                </a:solidFill>
                <a:effectLst>
                  <a:glow rad="127000">
                    <a:schemeClr val="tx1"/>
                  </a:glow>
                </a:effectLst>
                <a:latin typeface="Arial" charset="0"/>
                <a:ea typeface="ＭＳ Ｐゴシック" charset="0"/>
                <a:cs typeface="ＭＳ Ｐゴシック" charset="0"/>
              </a:rPr>
              <a:t>પ્રયત્નો</a:t>
            </a:r>
            <a:r>
              <a:rPr lang="en-US" sz="4000" b="1" dirty="0" err="1" smtClean="0">
                <a:effectLst>
                  <a:glow rad="127000">
                    <a:schemeClr val="tx1"/>
                  </a:glow>
                </a:effectLst>
                <a:latin typeface="Arial" charset="0"/>
                <a:ea typeface="ＭＳ Ｐゴシック" charset="0"/>
                <a:cs typeface="ＭＳ Ｐゴシック" charset="0"/>
              </a:rPr>
              <a:t>થી</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ક્યારેય</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solidFill>
                  <a:srgbClr val="FFFF00"/>
                </a:solidFill>
                <a:effectLst>
                  <a:glow rad="127000">
                    <a:schemeClr val="tx1"/>
                  </a:glow>
                </a:effectLst>
                <a:latin typeface="Arial" charset="0"/>
                <a:ea typeface="ＭＳ Ｐゴシック" charset="0"/>
                <a:cs typeface="ＭＳ Ｐゴシック" charset="0"/>
              </a:rPr>
              <a:t>ફાયદો</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નહી</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થાય</a:t>
            </a:r>
            <a:endParaRPr lang="en-US" sz="48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252535" y="188640"/>
            <a:ext cx="8639945" cy="100806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smtClean="0">
                <a:solidFill>
                  <a:srgbClr val="FFFFFF"/>
                </a:solidFill>
                <a:effectLst>
                  <a:glow rad="127000">
                    <a:srgbClr val="000000"/>
                  </a:glow>
                </a:effectLst>
                <a:latin typeface="Arial" charset="0"/>
                <a:ea typeface="ＭＳ Ｐゴシック" charset="0"/>
                <a:cs typeface="ＭＳ Ｐゴシック" charset="0"/>
              </a:rPr>
              <a:t>Main Idea of 1:12–2:11</a:t>
            </a:r>
            <a:endParaRPr lang="en-US" sz="5400" b="1" dirty="0">
              <a:solidFill>
                <a:srgbClr val="FFFFFF"/>
              </a:solidFill>
              <a:effectLst>
                <a:glow rad="127000">
                  <a:srgbClr val="000000"/>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4562" name="Rectangle 2"/>
          <p:cNvSpPr>
            <a:spLocks noGrp="1" noChangeArrowheads="1"/>
          </p:cNvSpPr>
          <p:nvPr>
            <p:ph type="title" idx="4294967295"/>
          </p:nvPr>
        </p:nvSpPr>
        <p:spPr/>
        <p:txBody>
          <a:bodyPr/>
          <a:lstStyle/>
          <a:p>
            <a:pPr eaLnBrk="1" hangingPunct="1"/>
            <a:r>
              <a:rPr lang="en-US" altLang="en-US" smtClean="0"/>
              <a:t>Cover</a:t>
            </a:r>
          </a:p>
        </p:txBody>
      </p:sp>
      <p:pic>
        <p:nvPicPr>
          <p:cNvPr id="206850" name="Picture 3" descr="seriesUnderSu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1" name="Rectangle 5"/>
          <p:cNvSpPr>
            <a:spLocks noChangeArrowheads="1"/>
          </p:cNvSpPr>
          <p:nvPr/>
        </p:nvSpPr>
        <p:spPr bwMode="auto">
          <a:xfrm>
            <a:off x="2484438" y="4292600"/>
            <a:ext cx="6551612" cy="1223963"/>
          </a:xfrm>
          <a:prstGeom prst="rect">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endParaRPr lang="en-US" altLang="en-US" sz="2500" b="1">
              <a:solidFill>
                <a:srgbClr val="CC0000"/>
              </a:solidFill>
            </a:endParaRPr>
          </a:p>
        </p:txBody>
      </p:sp>
      <p:sp>
        <p:nvSpPr>
          <p:cNvPr id="206852" name="Rectangle 7"/>
          <p:cNvSpPr>
            <a:spLocks noChangeArrowheads="1"/>
          </p:cNvSpPr>
          <p:nvPr/>
        </p:nvSpPr>
        <p:spPr bwMode="auto">
          <a:xfrm>
            <a:off x="2484438" y="5516563"/>
            <a:ext cx="6551612" cy="1225550"/>
          </a:xfrm>
          <a:prstGeom prst="rect">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endParaRPr lang="en-US" altLang="en-US" sz="2500" b="1">
              <a:solidFill>
                <a:srgbClr val="CC0000"/>
              </a:solidFill>
            </a:endParaRPr>
          </a:p>
        </p:txBody>
      </p:sp>
      <p:sp>
        <p:nvSpPr>
          <p:cNvPr id="206853" name="WordArt 6"/>
          <p:cNvSpPr>
            <a:spLocks noChangeArrowheads="1" noChangeShapeType="1" noTextEdit="1"/>
          </p:cNvSpPr>
          <p:nvPr/>
        </p:nvSpPr>
        <p:spPr bwMode="auto">
          <a:xfrm>
            <a:off x="2843213" y="4365625"/>
            <a:ext cx="6119812" cy="9366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en-US" sz="3600" kern="10">
                <a:gradFill rotWithShape="1">
                  <a:gsLst>
                    <a:gs pos="0">
                      <a:srgbClr val="FFFF00"/>
                    </a:gs>
                    <a:gs pos="100000">
                      <a:srgbClr val="FF9933"/>
                    </a:gs>
                  </a:gsLst>
                  <a:path path="rect">
                    <a:fillToRect l="50000" t="50000" r="50000" b="50000"/>
                  </a:path>
                </a:gradFill>
                <a:effectLst>
                  <a:outerShdw dist="35921" dir="2700000" algn="ctr" rotWithShape="0">
                    <a:srgbClr val="5F5F5F">
                      <a:alpha val="79999"/>
                    </a:srgbClr>
                  </a:outerShdw>
                </a:effectLst>
                <a:latin typeface="Impact" panose="020B0806030902050204" pitchFamily="34" charset="0"/>
              </a:rPr>
              <a:t>Profitless Pursuits</a:t>
            </a:r>
          </a:p>
        </p:txBody>
      </p:sp>
      <p:sp>
        <p:nvSpPr>
          <p:cNvPr id="9" name="Rectangle 2"/>
          <p:cNvSpPr txBox="1">
            <a:spLocks noChangeArrowheads="1"/>
          </p:cNvSpPr>
          <p:nvPr/>
        </p:nvSpPr>
        <p:spPr bwMode="auto">
          <a:xfrm>
            <a:off x="-36512" y="44624"/>
            <a:ext cx="4968552" cy="4104456"/>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914400" indent="-914400" algn="l">
              <a:buFont typeface="+mj-lt"/>
              <a:buAutoNum type="arabicPeriod"/>
              <a:defRPr/>
            </a:pPr>
            <a:r>
              <a:rPr lang="en-US" b="1" kern="0" dirty="0" smtClean="0">
                <a:solidFill>
                  <a:srgbClr val="FFFFFF"/>
                </a:solidFill>
                <a:effectLst>
                  <a:glow rad="127000">
                    <a:srgbClr val="000000"/>
                  </a:glow>
                </a:effectLst>
                <a:latin typeface="Arial" charset="0"/>
                <a:ea typeface="ＭＳ Ｐゴシック" charset="0"/>
                <a:cs typeface="ＭＳ Ｐゴシック" charset="0"/>
              </a:rPr>
              <a:t>Prudence</a:t>
            </a:r>
          </a:p>
          <a:p>
            <a:pPr marL="914400" indent="-914400" algn="l">
              <a:buFont typeface="+mj-lt"/>
              <a:buAutoNum type="arabicPeriod"/>
              <a:defRPr/>
            </a:pPr>
            <a:r>
              <a:rPr lang="en-US" b="1" kern="0" dirty="0" smtClean="0">
                <a:solidFill>
                  <a:srgbClr val="FFFFFF"/>
                </a:solidFill>
                <a:effectLst>
                  <a:glow rad="127000">
                    <a:srgbClr val="000000"/>
                  </a:glow>
                </a:effectLst>
                <a:latin typeface="Arial" charset="0"/>
                <a:ea typeface="ＭＳ Ｐゴシック" charset="0"/>
                <a:cs typeface="ＭＳ Ｐゴシック" charset="0"/>
              </a:rPr>
              <a:t>Pleasure</a:t>
            </a:r>
          </a:p>
          <a:p>
            <a:pPr marL="914400" indent="-914400" algn="l">
              <a:buFont typeface="+mj-lt"/>
              <a:buAutoNum type="arabicPeriod"/>
              <a:defRPr/>
            </a:pPr>
            <a:r>
              <a:rPr lang="en-US" b="1" kern="0" dirty="0" smtClean="0">
                <a:solidFill>
                  <a:srgbClr val="FFFFFF"/>
                </a:solidFill>
                <a:effectLst>
                  <a:glow rad="127000">
                    <a:srgbClr val="000000"/>
                  </a:glow>
                </a:effectLst>
                <a:latin typeface="Arial" charset="0"/>
                <a:ea typeface="ＭＳ Ｐゴシック" charset="0"/>
                <a:cs typeface="ＭＳ Ｐゴシック" charset="0"/>
              </a:rPr>
              <a:t>Projects</a:t>
            </a:r>
          </a:p>
          <a:p>
            <a:pPr marL="914400" indent="-914400" algn="l">
              <a:buFont typeface="+mj-lt"/>
              <a:buAutoNum type="arabicPeriod"/>
              <a:defRPr/>
            </a:pPr>
            <a:r>
              <a:rPr lang="en-US" b="1" kern="0" dirty="0" smtClean="0">
                <a:solidFill>
                  <a:srgbClr val="FFFFFF"/>
                </a:solidFill>
                <a:effectLst>
                  <a:glow rad="127000">
                    <a:srgbClr val="000000"/>
                  </a:glow>
                </a:effectLst>
                <a:latin typeface="Arial" charset="0"/>
                <a:ea typeface="ＭＳ Ｐゴシック" charset="0"/>
                <a:cs typeface="ＭＳ Ｐゴシック" charset="0"/>
              </a:rPr>
              <a:t>Possessions</a:t>
            </a:r>
          </a:p>
          <a:p>
            <a:pPr marL="914400" indent="-914400" algn="l">
              <a:buFont typeface="+mj-lt"/>
              <a:buAutoNum type="arabicPeriod"/>
              <a:defRPr/>
            </a:pPr>
            <a:r>
              <a:rPr lang="en-US" b="1" kern="0" dirty="0" smtClean="0">
                <a:solidFill>
                  <a:srgbClr val="FFFFFF"/>
                </a:solidFill>
                <a:effectLst>
                  <a:glow rad="127000">
                    <a:srgbClr val="000000"/>
                  </a:glow>
                </a:effectLst>
                <a:latin typeface="Arial" charset="0"/>
                <a:ea typeface="ＭＳ Ｐゴシック" charset="0"/>
                <a:cs typeface="ＭＳ Ｐゴシック" charset="0"/>
              </a:rPr>
              <a:t>Power</a:t>
            </a:r>
            <a:endParaRPr lang="en-US" b="1" kern="0" dirty="0">
              <a:solidFill>
                <a:srgbClr val="FFFFFF"/>
              </a:solidFill>
              <a:effectLst>
                <a:glow rad="127000">
                  <a:srgbClr val="000000"/>
                </a:glow>
              </a:effectLst>
              <a:latin typeface="Arial" charset="0"/>
              <a:ea typeface="ＭＳ Ｐゴシック" charset="0"/>
              <a:cs typeface="ＭＳ Ｐゴシック" charset="0"/>
            </a:endParaRPr>
          </a:p>
        </p:txBody>
      </p:sp>
      <p:sp>
        <p:nvSpPr>
          <p:cNvPr id="206855" name="WordArt 6"/>
          <p:cNvSpPr>
            <a:spLocks noChangeArrowheads="1" noChangeShapeType="1" noTextEdit="1"/>
          </p:cNvSpPr>
          <p:nvPr/>
        </p:nvSpPr>
        <p:spPr bwMode="auto">
          <a:xfrm>
            <a:off x="2700338" y="5589588"/>
            <a:ext cx="6119812" cy="9366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en-US" sz="3600" kern="10">
                <a:gradFill rotWithShape="1">
                  <a:gsLst>
                    <a:gs pos="0">
                      <a:srgbClr val="FFFF00"/>
                    </a:gs>
                    <a:gs pos="100000">
                      <a:srgbClr val="FF9933"/>
                    </a:gs>
                  </a:gsLst>
                  <a:path path="rect">
                    <a:fillToRect l="50000" t="50000" r="50000" b="50000"/>
                  </a:path>
                </a:gradFill>
                <a:effectLst>
                  <a:outerShdw dist="35921" dir="2700000" algn="ctr" rotWithShape="0">
                    <a:srgbClr val="5F5F5F">
                      <a:alpha val="79999"/>
                    </a:srgbClr>
                  </a:outerShdw>
                </a:effectLst>
                <a:latin typeface="Impact" panose="020B0806030902050204" pitchFamily="34" charset="0"/>
              </a:rPr>
              <a:t>Under the Sun</a:t>
            </a:r>
          </a:p>
        </p:txBody>
      </p:sp>
      <p:sp>
        <p:nvSpPr>
          <p:cNvPr id="11" name="Rectangle 2"/>
          <p:cNvSpPr txBox="1">
            <a:spLocks noChangeArrowheads="1"/>
          </p:cNvSpPr>
          <p:nvPr/>
        </p:nvSpPr>
        <p:spPr bwMode="auto">
          <a:xfrm>
            <a:off x="4427984" y="188640"/>
            <a:ext cx="5256584" cy="4104456"/>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914400" indent="-914400" algn="l">
              <a:buFont typeface="+mj-lt"/>
              <a:buAutoNum type="arabicPeriod"/>
              <a:defRPr/>
            </a:pPr>
            <a:r>
              <a:rPr lang="en-US" b="1" kern="0" dirty="0" err="1" smtClean="0">
                <a:solidFill>
                  <a:srgbClr val="FFFFFF"/>
                </a:solidFill>
                <a:effectLst>
                  <a:glow rad="127000">
                    <a:srgbClr val="000000"/>
                  </a:glow>
                </a:effectLst>
                <a:latin typeface="Arial" charset="0"/>
                <a:ea typeface="ＭＳ Ｐゴシック" charset="0"/>
                <a:cs typeface="ＭＳ Ｐゴシック" charset="0"/>
              </a:rPr>
              <a:t>જ્ઞાન-ડહાપણ</a:t>
            </a:r>
            <a:endParaRPr lang="en-US" b="1" kern="0" dirty="0" smtClean="0">
              <a:solidFill>
                <a:srgbClr val="FFFFFF"/>
              </a:solidFill>
              <a:effectLst>
                <a:glow rad="127000">
                  <a:srgbClr val="000000"/>
                </a:glow>
              </a:effectLst>
              <a:latin typeface="Arial" charset="0"/>
              <a:ea typeface="ＭＳ Ｐゴシック" charset="0"/>
              <a:cs typeface="ＭＳ Ｐゴシック" charset="0"/>
            </a:endParaRPr>
          </a:p>
          <a:p>
            <a:pPr marL="914400" indent="-914400" algn="l">
              <a:buFont typeface="+mj-lt"/>
              <a:buAutoNum type="arabicPeriod"/>
              <a:defRPr/>
            </a:pPr>
            <a:r>
              <a:rPr lang="en-US" b="1" kern="0" dirty="0" err="1" smtClean="0">
                <a:solidFill>
                  <a:srgbClr val="FFFFFF"/>
                </a:solidFill>
                <a:effectLst>
                  <a:glow rad="127000">
                    <a:srgbClr val="000000"/>
                  </a:glow>
                </a:effectLst>
                <a:latin typeface="Arial" charset="0"/>
                <a:ea typeface="ＭＳ Ｐゴシック" charset="0"/>
                <a:cs typeface="ＭＳ Ｐゴシック" charset="0"/>
              </a:rPr>
              <a:t>મોજમઝા</a:t>
            </a:r>
            <a:endParaRPr lang="en-US" b="1" kern="0" dirty="0" smtClean="0">
              <a:solidFill>
                <a:srgbClr val="FFFFFF"/>
              </a:solidFill>
              <a:effectLst>
                <a:glow rad="127000">
                  <a:srgbClr val="000000"/>
                </a:glow>
              </a:effectLst>
              <a:latin typeface="Arial" charset="0"/>
              <a:ea typeface="ＭＳ Ｐゴシック" charset="0"/>
              <a:cs typeface="ＭＳ Ｐゴシック" charset="0"/>
            </a:endParaRPr>
          </a:p>
          <a:p>
            <a:pPr marL="914400" indent="-914400" algn="l">
              <a:buFont typeface="+mj-lt"/>
              <a:buAutoNum type="arabicPeriod"/>
              <a:defRPr/>
            </a:pPr>
            <a:r>
              <a:rPr lang="en-US" b="1" kern="0" dirty="0" err="1" smtClean="0">
                <a:solidFill>
                  <a:srgbClr val="FFFFFF"/>
                </a:solidFill>
                <a:effectLst>
                  <a:glow rad="127000">
                    <a:srgbClr val="000000"/>
                  </a:glow>
                </a:effectLst>
                <a:latin typeface="Arial" charset="0"/>
                <a:ea typeface="ＭＳ Ｐゴシック" charset="0"/>
                <a:cs typeface="ＭＳ Ｐゴシック" charset="0"/>
              </a:rPr>
              <a:t>મોટા</a:t>
            </a:r>
            <a:r>
              <a:rPr lang="en-US" b="1" kern="0" dirty="0" smtClean="0">
                <a:solidFill>
                  <a:srgbClr val="FFFFFF"/>
                </a:solidFill>
                <a:effectLst>
                  <a:glow rad="127000">
                    <a:srgbClr val="000000"/>
                  </a:glow>
                </a:effectLst>
                <a:latin typeface="Arial" charset="0"/>
                <a:ea typeface="ＭＳ Ｐゴシック" charset="0"/>
                <a:cs typeface="ＭＳ Ｐゴシック" charset="0"/>
              </a:rPr>
              <a:t> </a:t>
            </a:r>
            <a:r>
              <a:rPr lang="en-US" b="1" kern="0" dirty="0" err="1" smtClean="0">
                <a:solidFill>
                  <a:srgbClr val="FFFFFF"/>
                </a:solidFill>
                <a:effectLst>
                  <a:glow rad="127000">
                    <a:srgbClr val="000000"/>
                  </a:glow>
                </a:effectLst>
                <a:latin typeface="Arial" charset="0"/>
                <a:ea typeface="ＭＳ Ｐゴシック" charset="0"/>
                <a:cs typeface="ＭＳ Ｐゴシック" charset="0"/>
              </a:rPr>
              <a:t>મોટા</a:t>
            </a:r>
            <a:r>
              <a:rPr lang="en-US" b="1" kern="0" dirty="0" smtClean="0">
                <a:solidFill>
                  <a:srgbClr val="FFFFFF"/>
                </a:solidFill>
                <a:effectLst>
                  <a:glow rad="127000">
                    <a:srgbClr val="000000"/>
                  </a:glow>
                </a:effectLst>
                <a:latin typeface="Arial" charset="0"/>
                <a:ea typeface="ＭＳ Ｐゴシック" charset="0"/>
                <a:cs typeface="ＭＳ Ｐゴシック" charset="0"/>
              </a:rPr>
              <a:t> </a:t>
            </a:r>
            <a:r>
              <a:rPr lang="en-US" b="1" kern="0" dirty="0" err="1" smtClean="0">
                <a:solidFill>
                  <a:srgbClr val="FFFFFF"/>
                </a:solidFill>
                <a:effectLst>
                  <a:glow rad="127000">
                    <a:srgbClr val="000000"/>
                  </a:glow>
                </a:effectLst>
                <a:latin typeface="Arial" charset="0"/>
                <a:ea typeface="ＭＳ Ｐゴシック" charset="0"/>
                <a:cs typeface="ＭＳ Ｐゴシック" charset="0"/>
              </a:rPr>
              <a:t>કામો</a:t>
            </a:r>
            <a:endParaRPr lang="en-US" b="1" kern="0" dirty="0" smtClean="0">
              <a:solidFill>
                <a:srgbClr val="FFFFFF"/>
              </a:solidFill>
              <a:effectLst>
                <a:glow rad="127000">
                  <a:srgbClr val="000000"/>
                </a:glow>
              </a:effectLst>
              <a:latin typeface="Arial" charset="0"/>
              <a:ea typeface="ＭＳ Ｐゴシック" charset="0"/>
              <a:cs typeface="ＭＳ Ｐゴシック" charset="0"/>
            </a:endParaRPr>
          </a:p>
          <a:p>
            <a:pPr marL="914400" indent="-914400" algn="l">
              <a:buFont typeface="+mj-lt"/>
              <a:buAutoNum type="arabicPeriod"/>
              <a:defRPr/>
            </a:pPr>
            <a:r>
              <a:rPr lang="en-US" b="1" kern="0" dirty="0" err="1" smtClean="0">
                <a:solidFill>
                  <a:srgbClr val="FFFFFF"/>
                </a:solidFill>
                <a:effectLst>
                  <a:glow rad="127000">
                    <a:srgbClr val="000000"/>
                  </a:glow>
                </a:effectLst>
                <a:latin typeface="Arial" charset="0"/>
                <a:ea typeface="ＭＳ Ｐゴシック" charset="0"/>
                <a:cs typeface="ＭＳ Ｐゴシック" charset="0"/>
              </a:rPr>
              <a:t>સંપત્તિ</a:t>
            </a:r>
            <a:endParaRPr lang="en-US" b="1" kern="0" dirty="0" smtClean="0">
              <a:solidFill>
                <a:srgbClr val="FFFFFF"/>
              </a:solidFill>
              <a:effectLst>
                <a:glow rad="127000">
                  <a:srgbClr val="000000"/>
                </a:glow>
              </a:effectLst>
              <a:latin typeface="Arial" charset="0"/>
              <a:ea typeface="ＭＳ Ｐゴシック" charset="0"/>
              <a:cs typeface="ＭＳ Ｐゴシック" charset="0"/>
            </a:endParaRPr>
          </a:p>
          <a:p>
            <a:pPr marL="914400" indent="-914400" algn="l">
              <a:buFont typeface="+mj-lt"/>
              <a:buAutoNum type="arabicPeriod"/>
              <a:defRPr/>
            </a:pPr>
            <a:r>
              <a:rPr lang="en-US" b="1" kern="0" dirty="0" err="1" smtClean="0">
                <a:solidFill>
                  <a:srgbClr val="FFFFFF"/>
                </a:solidFill>
                <a:effectLst>
                  <a:glow rad="127000">
                    <a:srgbClr val="000000"/>
                  </a:glow>
                </a:effectLst>
                <a:latin typeface="Arial" charset="0"/>
                <a:ea typeface="ＭＳ Ｐゴシック" charset="0"/>
                <a:cs typeface="ＭＳ Ｐゴシック" charset="0"/>
              </a:rPr>
              <a:t>સત્તા</a:t>
            </a:r>
            <a:endParaRPr lang="en-US" b="1" kern="0" dirty="0">
              <a:solidFill>
                <a:srgbClr val="FFFFFF"/>
              </a:solidFill>
              <a:effectLst>
                <a:glow rad="127000">
                  <a:srgbClr val="000000"/>
                </a:glow>
              </a:effectLst>
              <a:latin typeface="Arial" charset="0"/>
              <a:ea typeface="ＭＳ Ｐゴシック" charset="0"/>
              <a:cs typeface="ＭＳ Ｐゴシック" charset="0"/>
            </a:endParaRPr>
          </a:p>
        </p:txBody>
      </p:sp>
      <p:sp>
        <p:nvSpPr>
          <p:cNvPr id="2" name="Slide Number Placeholder 1"/>
          <p:cNvSpPr>
            <a:spLocks noGrp="1"/>
          </p:cNvSpPr>
          <p:nvPr>
            <p:ph type="sldNum" sz="quarter" idx="10"/>
          </p:nvPr>
        </p:nvSpPr>
        <p:spPr/>
        <p:txBody>
          <a:bodyPr/>
          <a:lstStyle/>
          <a:p>
            <a:fld id="{48FC0DF4-D0C8-4133-9131-78539AA5391F}" type="slidenum">
              <a:rPr lang="en-US" altLang="en-US" smtClean="0"/>
              <a:pPr/>
              <a:t>54</a:t>
            </a:fld>
            <a:endParaRPr lang="en-US" alt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571500"/>
            <a:ext cx="9144000" cy="5715000"/>
          </a:xfrm>
          <a:prstGeom prst="rect">
            <a:avLst/>
          </a:prstGeom>
        </p:spPr>
      </p:pic>
      <p:sp>
        <p:nvSpPr>
          <p:cNvPr id="7" name="Rectangle 2"/>
          <p:cNvSpPr txBox="1">
            <a:spLocks noChangeArrowheads="1"/>
          </p:cNvSpPr>
          <p:nvPr/>
        </p:nvSpPr>
        <p:spPr bwMode="auto">
          <a:xfrm>
            <a:off x="33321" y="408352"/>
            <a:ext cx="9144000" cy="1695387"/>
          </a:xfrm>
          <a:prstGeom prst="rect">
            <a:avLst/>
          </a:prstGeom>
          <a:no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solidFill>
                  <a:srgbClr val="FFFFFF"/>
                </a:solidFill>
                <a:effectLst>
                  <a:glow rad="127000">
                    <a:srgbClr val="000000"/>
                  </a:glow>
                </a:effectLst>
                <a:latin typeface="Arial" charset="0"/>
                <a:ea typeface="ＭＳ Ｐゴシック" charset="0"/>
                <a:cs typeface="ＭＳ Ｐゴシック" charset="0"/>
              </a:rPr>
              <a:t>Ecclesiastes </a:t>
            </a:r>
            <a:r>
              <a:rPr lang="en-US" sz="5400" b="1" dirty="0" smtClean="0">
                <a:solidFill>
                  <a:srgbClr val="FFFFFF"/>
                </a:solidFill>
                <a:effectLst>
                  <a:glow rad="127000">
                    <a:srgbClr val="000000"/>
                  </a:glow>
                </a:effectLst>
                <a:latin typeface="Arial" charset="0"/>
                <a:ea typeface="ＭＳ Ｐゴシック" charset="0"/>
                <a:cs typeface="ＭＳ Ｐゴシック" charset="0"/>
              </a:rPr>
              <a:t>12:2-11</a:t>
            </a:r>
          </a:p>
          <a:p>
            <a:pPr>
              <a:defRPr/>
            </a:pPr>
            <a:r>
              <a:rPr lang="en-US" sz="5400" b="1" dirty="0" err="1" smtClean="0">
                <a:solidFill>
                  <a:srgbClr val="FFFFFF"/>
                </a:solidFill>
                <a:effectLst>
                  <a:glow rad="127000">
                    <a:srgbClr val="000000"/>
                  </a:glow>
                </a:effectLst>
                <a:latin typeface="Arial" charset="0"/>
                <a:ea typeface="ＭＳ Ｐゴシック" charset="0"/>
                <a:cs typeface="ＭＳ Ｐゴシック" charset="0"/>
              </a:rPr>
              <a:t>સભાશિક્ષક</a:t>
            </a:r>
            <a:r>
              <a:rPr lang="en-US" sz="5400" b="1" dirty="0" smtClean="0">
                <a:solidFill>
                  <a:srgbClr val="FFFFFF"/>
                </a:solidFill>
                <a:effectLst>
                  <a:glow rad="127000">
                    <a:srgbClr val="000000"/>
                  </a:glow>
                </a:effectLst>
                <a:latin typeface="Arial" charset="0"/>
                <a:ea typeface="ＭＳ Ｐゴシック" charset="0"/>
                <a:cs typeface="ＭＳ Ｐゴシック" charset="0"/>
              </a:rPr>
              <a:t> ૧૨:૧૩-૧૪</a:t>
            </a:r>
            <a:endParaRPr lang="en-US" sz="54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8" name="Text Box 1028"/>
          <p:cNvSpPr txBox="1">
            <a:spLocks noChangeArrowheads="1"/>
          </p:cNvSpPr>
          <p:nvPr/>
        </p:nvSpPr>
        <p:spPr bwMode="auto">
          <a:xfrm>
            <a:off x="1" y="7337882"/>
            <a:ext cx="9144000" cy="366712"/>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defRPr/>
            </a:pPr>
            <a:r>
              <a:rPr lang="en-US" sz="1600" b="1" i="1" dirty="0" smtClean="0">
                <a:solidFill>
                  <a:srgbClr val="E5E5FF"/>
                </a:solidFill>
                <a:latin typeface="Arial" charset="0"/>
                <a:cs typeface="Arial" charset="0"/>
              </a:rPr>
              <a:t>Dr. Rick Griffith • Singapore Bible College • biblestudydownloads.com</a:t>
            </a:r>
          </a:p>
        </p:txBody>
      </p:sp>
      <p:sp>
        <p:nvSpPr>
          <p:cNvPr id="9" name="Rectangle 2"/>
          <p:cNvSpPr txBox="1">
            <a:spLocks noChangeArrowheads="1"/>
          </p:cNvSpPr>
          <p:nvPr/>
        </p:nvSpPr>
        <p:spPr bwMode="auto">
          <a:xfrm>
            <a:off x="-35496" y="3789784"/>
            <a:ext cx="9144000" cy="12954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MS PGothic" panose="020B0600070205080204" pitchFamily="34" charset="-128"/>
                <a:cs typeface="Arial"/>
              </a:defRPr>
            </a:lvl1pPr>
            <a:lvl2pPr algn="ctr" rtl="0" eaLnBrk="0" fontAlgn="base" hangingPunct="0">
              <a:spcBef>
                <a:spcPct val="0"/>
              </a:spcBef>
              <a:spcAft>
                <a:spcPct val="0"/>
              </a:spcAft>
              <a:defRPr sz="4400">
                <a:solidFill>
                  <a:schemeClr val="bg1"/>
                </a:solidFill>
                <a:latin typeface="Arial" charset="0"/>
                <a:ea typeface="MS PGothic" panose="020B0600070205080204" pitchFamily="34"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MS PGothic" panose="020B0600070205080204" pitchFamily="34"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MS PGothic" panose="020B0600070205080204" pitchFamily="34"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MS PGothic" panose="020B0600070205080204" pitchFamily="34"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kern="0" dirty="0" err="1" smtClean="0">
                <a:effectLst>
                  <a:glow rad="127000">
                    <a:schemeClr val="tx1"/>
                  </a:glow>
                </a:effectLst>
                <a:latin typeface="Arial" charset="0"/>
                <a:ea typeface="ＭＳ Ｐゴシック" charset="0"/>
                <a:cs typeface="ＭＳ Ｐゴシック" charset="0"/>
              </a:rPr>
              <a:t>વાતનું</a:t>
            </a:r>
            <a:r>
              <a:rPr lang="en-US" sz="4800" b="1" kern="0" dirty="0" smtClean="0">
                <a:effectLst>
                  <a:glow rad="127000">
                    <a:schemeClr val="tx1"/>
                  </a:glow>
                </a:effectLst>
                <a:latin typeface="Arial" charset="0"/>
                <a:ea typeface="ＭＳ Ｐゴシック" charset="0"/>
                <a:cs typeface="ＭＳ Ｐゴシック" charset="0"/>
              </a:rPr>
              <a:t> </a:t>
            </a:r>
            <a:r>
              <a:rPr lang="en-US" sz="4800" b="1" kern="0" dirty="0" err="1" smtClean="0">
                <a:effectLst>
                  <a:glow rad="127000">
                    <a:schemeClr val="tx1"/>
                  </a:glow>
                </a:effectLst>
                <a:latin typeface="Arial" charset="0"/>
                <a:ea typeface="ＭＳ Ｐゴシック" charset="0"/>
                <a:cs typeface="ＭＳ Ｐゴシック" charset="0"/>
              </a:rPr>
              <a:t>પરિણામ</a:t>
            </a:r>
            <a:r>
              <a:rPr lang="en-US" sz="4800" b="1" kern="0" dirty="0" smtClean="0">
                <a:effectLst>
                  <a:glow rad="127000">
                    <a:schemeClr val="tx1"/>
                  </a:glow>
                </a:effectLst>
                <a:latin typeface="Arial" charset="0"/>
                <a:ea typeface="ＭＳ Ｐゴシック" charset="0"/>
                <a:cs typeface="ＭＳ Ｐゴシック" charset="0"/>
              </a:rPr>
              <a:t> </a:t>
            </a:r>
            <a:r>
              <a:rPr lang="en-US" sz="4800" b="1" kern="0" dirty="0" err="1" smtClean="0">
                <a:effectLst>
                  <a:glow rad="127000">
                    <a:schemeClr val="tx1"/>
                  </a:glow>
                </a:effectLst>
                <a:latin typeface="Arial" charset="0"/>
                <a:ea typeface="ＭＳ Ｐゴシック" charset="0"/>
                <a:cs typeface="ＭＳ Ｐゴシック" charset="0"/>
              </a:rPr>
              <a:t>આપણે</a:t>
            </a:r>
            <a:r>
              <a:rPr lang="en-US" sz="4800" b="1" kern="0" dirty="0" smtClean="0">
                <a:effectLst>
                  <a:glow rad="127000">
                    <a:schemeClr val="tx1"/>
                  </a:glow>
                </a:effectLst>
                <a:latin typeface="Arial" charset="0"/>
                <a:ea typeface="ＭＳ Ｐゴシック" charset="0"/>
                <a:cs typeface="ＭＳ Ｐゴシック" charset="0"/>
              </a:rPr>
              <a:t> </a:t>
            </a:r>
            <a:r>
              <a:rPr lang="en-US" sz="4800" b="1" kern="0" dirty="0" err="1" smtClean="0">
                <a:effectLst>
                  <a:glow rad="127000">
                    <a:schemeClr val="tx1"/>
                  </a:glow>
                </a:effectLst>
                <a:latin typeface="Arial" charset="0"/>
                <a:ea typeface="ＭＳ Ｐゴシック" charset="0"/>
                <a:cs typeface="ＭＳ Ｐゴシック" charset="0"/>
              </a:rPr>
              <a:t>સાંભળીએ</a:t>
            </a:r>
            <a:r>
              <a:rPr lang="en-US" sz="4800" b="1" kern="0" dirty="0" smtClean="0">
                <a:effectLst>
                  <a:glow rad="127000">
                    <a:schemeClr val="tx1"/>
                  </a:glow>
                </a:effectLst>
                <a:latin typeface="Arial" charset="0"/>
                <a:ea typeface="ＭＳ Ｐゴシック" charset="0"/>
                <a:cs typeface="ＭＳ Ｐゴシック" charset="0"/>
              </a:rPr>
              <a:t>; </a:t>
            </a:r>
            <a:r>
              <a:rPr lang="en-US" sz="4800" b="1" kern="0" dirty="0" err="1" smtClean="0">
                <a:effectLst>
                  <a:glow rad="127000">
                    <a:schemeClr val="tx1"/>
                  </a:glow>
                </a:effectLst>
                <a:latin typeface="Arial" charset="0"/>
                <a:ea typeface="ＭＳ Ｐゴシック" charset="0"/>
                <a:cs typeface="ＭＳ Ｐゴシック" charset="0"/>
              </a:rPr>
              <a:t>તે</a:t>
            </a:r>
            <a:r>
              <a:rPr lang="en-US" sz="4800" b="1" kern="0" dirty="0" smtClean="0">
                <a:effectLst>
                  <a:glow rad="127000">
                    <a:schemeClr val="tx1"/>
                  </a:glow>
                </a:effectLst>
                <a:latin typeface="Arial" charset="0"/>
                <a:ea typeface="ＭＳ Ｐゴシック" charset="0"/>
                <a:cs typeface="ＭＳ Ｐゴシック" charset="0"/>
              </a:rPr>
              <a:t> આ </a:t>
            </a:r>
            <a:r>
              <a:rPr lang="en-US" sz="4800" b="1" kern="0" dirty="0" err="1" smtClean="0">
                <a:effectLst>
                  <a:glow rad="127000">
                    <a:schemeClr val="tx1"/>
                  </a:glow>
                </a:effectLst>
                <a:latin typeface="Arial" charset="0"/>
                <a:ea typeface="ＭＳ Ｐゴシック" charset="0"/>
                <a:cs typeface="ＭＳ Ｐゴシック" charset="0"/>
              </a:rPr>
              <a:t>છેઃ</a:t>
            </a:r>
            <a:r>
              <a:rPr lang="en-US" sz="4800" b="1" kern="0" dirty="0" smtClean="0">
                <a:effectLst>
                  <a:glow rad="127000">
                    <a:schemeClr val="tx1"/>
                  </a:glow>
                </a:effectLst>
                <a:latin typeface="Arial" charset="0"/>
                <a:ea typeface="ＭＳ Ｐゴシック" charset="0"/>
                <a:cs typeface="ＭＳ Ｐゴシック" charset="0"/>
              </a:rPr>
              <a:t> </a:t>
            </a:r>
            <a:r>
              <a:rPr lang="en-US" sz="4800" b="1" kern="0" dirty="0" err="1" smtClean="0">
                <a:effectLst>
                  <a:glow rad="127000">
                    <a:schemeClr val="tx1"/>
                  </a:glow>
                </a:effectLst>
                <a:latin typeface="Arial" charset="0"/>
                <a:ea typeface="ＭＳ Ｐゴシック" charset="0"/>
                <a:cs typeface="ＭＳ Ｐゴシック" charset="0"/>
              </a:rPr>
              <a:t>દેવનું</a:t>
            </a:r>
            <a:r>
              <a:rPr lang="en-US" sz="4800" b="1" kern="0" dirty="0" smtClean="0">
                <a:effectLst>
                  <a:glow rad="127000">
                    <a:schemeClr val="tx1"/>
                  </a:glow>
                </a:effectLst>
                <a:latin typeface="Arial" charset="0"/>
                <a:ea typeface="ＭＳ Ｐゴシック" charset="0"/>
                <a:cs typeface="ＭＳ Ｐゴシック" charset="0"/>
              </a:rPr>
              <a:t> </a:t>
            </a:r>
            <a:r>
              <a:rPr lang="en-US" sz="4800" b="1" kern="0" dirty="0" err="1" smtClean="0">
                <a:effectLst>
                  <a:glow rad="127000">
                    <a:schemeClr val="tx1"/>
                  </a:glow>
                </a:effectLst>
                <a:latin typeface="Arial" charset="0"/>
                <a:ea typeface="ＭＳ Ｐゴシック" charset="0"/>
                <a:cs typeface="ＭＳ Ｐゴシック" charset="0"/>
              </a:rPr>
              <a:t>ભય</a:t>
            </a:r>
            <a:r>
              <a:rPr lang="en-US" sz="4800" b="1" kern="0" dirty="0" smtClean="0">
                <a:effectLst>
                  <a:glow rad="127000">
                    <a:schemeClr val="tx1"/>
                  </a:glow>
                </a:effectLst>
                <a:latin typeface="Arial" charset="0"/>
                <a:ea typeface="ＭＳ Ｐゴシック" charset="0"/>
                <a:cs typeface="ＭＳ Ｐゴシック" charset="0"/>
              </a:rPr>
              <a:t> </a:t>
            </a:r>
            <a:r>
              <a:rPr lang="en-US" sz="4800" b="1" kern="0" dirty="0" err="1" smtClean="0">
                <a:effectLst>
                  <a:glow rad="127000">
                    <a:schemeClr val="tx1"/>
                  </a:glow>
                </a:effectLst>
                <a:latin typeface="Arial" charset="0"/>
                <a:ea typeface="ＭＳ Ｐゴシック" charset="0"/>
                <a:cs typeface="ＭＳ Ｐゴシック" charset="0"/>
              </a:rPr>
              <a:t>રાખ</a:t>
            </a:r>
            <a:r>
              <a:rPr lang="en-US" sz="4800" b="1" kern="0" dirty="0" smtClean="0">
                <a:effectLst>
                  <a:glow rad="127000">
                    <a:schemeClr val="tx1"/>
                  </a:glow>
                </a:effectLst>
                <a:latin typeface="Arial" charset="0"/>
                <a:ea typeface="ＭＳ Ｐゴシック" charset="0"/>
                <a:cs typeface="ＭＳ Ｐゴシック" charset="0"/>
              </a:rPr>
              <a:t> </a:t>
            </a:r>
            <a:r>
              <a:rPr lang="en-US" sz="4800" b="1" kern="0" dirty="0" err="1" smtClean="0">
                <a:effectLst>
                  <a:glow rad="127000">
                    <a:schemeClr val="tx1"/>
                  </a:glow>
                </a:effectLst>
                <a:latin typeface="Arial" charset="0"/>
                <a:ea typeface="ＭＳ Ｐゴシック" charset="0"/>
                <a:cs typeface="ＭＳ Ｐゴシック" charset="0"/>
              </a:rPr>
              <a:t>અને</a:t>
            </a:r>
            <a:r>
              <a:rPr lang="en-US" sz="4800" b="1" kern="0" dirty="0" smtClean="0">
                <a:effectLst>
                  <a:glow rad="127000">
                    <a:schemeClr val="tx1"/>
                  </a:glow>
                </a:effectLst>
                <a:latin typeface="Arial" charset="0"/>
                <a:ea typeface="ＭＳ Ｐゴシック" charset="0"/>
                <a:cs typeface="ＭＳ Ｐゴシック" charset="0"/>
              </a:rPr>
              <a:t> </a:t>
            </a:r>
            <a:r>
              <a:rPr lang="en-US" sz="4800" b="1" kern="0" dirty="0" err="1" smtClean="0">
                <a:effectLst>
                  <a:glow rad="127000">
                    <a:schemeClr val="tx1"/>
                  </a:glow>
                </a:effectLst>
                <a:latin typeface="Arial" charset="0"/>
                <a:ea typeface="ＭＳ Ｐゴシック" charset="0"/>
                <a:cs typeface="ＭＳ Ｐゴシック" charset="0"/>
              </a:rPr>
              <a:t>તેની</a:t>
            </a:r>
            <a:r>
              <a:rPr lang="en-US" sz="4800" b="1" kern="0" dirty="0" smtClean="0">
                <a:effectLst>
                  <a:glow rad="127000">
                    <a:schemeClr val="tx1"/>
                  </a:glow>
                </a:effectLst>
                <a:latin typeface="Arial" charset="0"/>
                <a:ea typeface="ＭＳ Ｐゴシック" charset="0"/>
                <a:cs typeface="ＭＳ Ｐゴシック" charset="0"/>
              </a:rPr>
              <a:t> </a:t>
            </a:r>
            <a:r>
              <a:rPr lang="en-US" sz="4800" b="1" kern="0" dirty="0" err="1" smtClean="0">
                <a:effectLst>
                  <a:glow rad="127000">
                    <a:schemeClr val="tx1"/>
                  </a:glow>
                </a:effectLst>
                <a:latin typeface="Arial" charset="0"/>
                <a:ea typeface="ＭＳ Ｐゴシック" charset="0"/>
                <a:cs typeface="ＭＳ Ｐゴシック" charset="0"/>
              </a:rPr>
              <a:t>આજ્ઞાઓ</a:t>
            </a:r>
            <a:r>
              <a:rPr lang="en-US" sz="4800" b="1" kern="0" dirty="0" smtClean="0">
                <a:effectLst>
                  <a:glow rad="127000">
                    <a:schemeClr val="tx1"/>
                  </a:glow>
                </a:effectLst>
                <a:latin typeface="Arial" charset="0"/>
                <a:ea typeface="ＭＳ Ｐゴシック" charset="0"/>
                <a:cs typeface="ＭＳ Ｐゴシック" charset="0"/>
              </a:rPr>
              <a:t> </a:t>
            </a:r>
            <a:r>
              <a:rPr lang="en-US" sz="4800" b="1" kern="0" dirty="0" err="1" smtClean="0">
                <a:effectLst>
                  <a:glow rad="127000">
                    <a:schemeClr val="tx1"/>
                  </a:glow>
                </a:effectLst>
                <a:latin typeface="Arial" charset="0"/>
                <a:ea typeface="ＭＳ Ｐゴシック" charset="0"/>
                <a:cs typeface="ＭＳ Ｐゴシック" charset="0"/>
              </a:rPr>
              <a:t>પાળ</a:t>
            </a:r>
            <a:r>
              <a:rPr lang="en-US" sz="4800" b="1" kern="0" dirty="0" smtClean="0">
                <a:effectLst>
                  <a:glow rad="127000">
                    <a:schemeClr val="tx1"/>
                  </a:glow>
                </a:effectLst>
                <a:latin typeface="Arial" charset="0"/>
                <a:ea typeface="ＭＳ Ｐゴシック" charset="0"/>
                <a:cs typeface="ＭＳ Ｐゴシック" charset="0"/>
              </a:rPr>
              <a:t>; </a:t>
            </a:r>
            <a:r>
              <a:rPr lang="en-US" sz="4800" b="1" kern="0" dirty="0" err="1" smtClean="0">
                <a:effectLst>
                  <a:glow rad="127000">
                    <a:schemeClr val="tx1"/>
                  </a:glow>
                </a:effectLst>
                <a:latin typeface="Arial" charset="0"/>
                <a:ea typeface="ＭＳ Ｐゴシック" charset="0"/>
                <a:cs typeface="ＭＳ Ｐゴシック" charset="0"/>
              </a:rPr>
              <a:t>દરેક</a:t>
            </a:r>
            <a:r>
              <a:rPr lang="en-US" sz="4800" b="1" kern="0" dirty="0" smtClean="0">
                <a:effectLst>
                  <a:glow rad="127000">
                    <a:schemeClr val="tx1"/>
                  </a:glow>
                </a:effectLst>
                <a:latin typeface="Arial" charset="0"/>
                <a:ea typeface="ＭＳ Ｐゴシック" charset="0"/>
                <a:cs typeface="ＭＳ Ｐゴシック" charset="0"/>
              </a:rPr>
              <a:t> </a:t>
            </a:r>
            <a:r>
              <a:rPr lang="en-US" sz="4800" b="1" kern="0" dirty="0" err="1" smtClean="0">
                <a:effectLst>
                  <a:glow rad="127000">
                    <a:schemeClr val="tx1"/>
                  </a:glow>
                </a:effectLst>
                <a:latin typeface="Arial" charset="0"/>
                <a:ea typeface="ＭＳ Ｐゴシック" charset="0"/>
                <a:cs typeface="ＭＳ Ｐゴシック" charset="0"/>
              </a:rPr>
              <a:t>મનુષ્યની</a:t>
            </a:r>
            <a:r>
              <a:rPr lang="en-US" sz="4800" b="1" kern="0" dirty="0" smtClean="0">
                <a:effectLst>
                  <a:glow rad="127000">
                    <a:schemeClr val="tx1"/>
                  </a:glow>
                </a:effectLst>
                <a:latin typeface="Arial" charset="0"/>
                <a:ea typeface="ＭＳ Ｐゴシック" charset="0"/>
                <a:cs typeface="ＭＳ Ｐゴシック" charset="0"/>
              </a:rPr>
              <a:t> </a:t>
            </a:r>
            <a:r>
              <a:rPr lang="en-US" sz="4800" b="1" kern="0" dirty="0" err="1" smtClean="0">
                <a:effectLst>
                  <a:glow rad="127000">
                    <a:schemeClr val="tx1"/>
                  </a:glow>
                </a:effectLst>
                <a:latin typeface="Arial" charset="0"/>
                <a:ea typeface="ＭＳ Ｐゴシック" charset="0"/>
                <a:cs typeface="ＭＳ Ｐゴシック" charset="0"/>
              </a:rPr>
              <a:t>સંપૂર્ણ</a:t>
            </a:r>
            <a:r>
              <a:rPr lang="en-US" sz="4800" b="1" kern="0" dirty="0" smtClean="0">
                <a:effectLst>
                  <a:glow rad="127000">
                    <a:schemeClr val="tx1"/>
                  </a:glow>
                </a:effectLst>
                <a:latin typeface="Arial" charset="0"/>
                <a:ea typeface="ＭＳ Ｐゴシック" charset="0"/>
                <a:cs typeface="ＭＳ Ｐゴシック" charset="0"/>
              </a:rPr>
              <a:t> [</a:t>
            </a:r>
            <a:r>
              <a:rPr lang="en-US" sz="4800" b="1" kern="0" dirty="0" err="1" smtClean="0">
                <a:effectLst>
                  <a:glow rad="127000">
                    <a:schemeClr val="tx1"/>
                  </a:glow>
                </a:effectLst>
                <a:latin typeface="Arial" charset="0"/>
                <a:ea typeface="ＭＳ Ｐゴシック" charset="0"/>
                <a:cs typeface="ＭＳ Ｐゴシック" charset="0"/>
              </a:rPr>
              <a:t>ફરજ</a:t>
            </a:r>
            <a:r>
              <a:rPr lang="en-US" sz="4800" b="1" kern="0" dirty="0" smtClean="0">
                <a:effectLst>
                  <a:glow rad="127000">
                    <a:schemeClr val="tx1"/>
                  </a:glow>
                </a:effectLst>
                <a:latin typeface="Arial" charset="0"/>
                <a:ea typeface="ＭＳ Ｐゴシック" charset="0"/>
                <a:cs typeface="ＭＳ Ｐゴシック" charset="0"/>
              </a:rPr>
              <a:t>] એ </a:t>
            </a:r>
            <a:r>
              <a:rPr lang="en-US" sz="4800" b="1" kern="0" dirty="0" err="1" smtClean="0">
                <a:effectLst>
                  <a:glow rad="127000">
                    <a:schemeClr val="tx1"/>
                  </a:glow>
                </a:effectLst>
                <a:latin typeface="Arial" charset="0"/>
                <a:ea typeface="ＭＳ Ｐゴシック" charset="0"/>
                <a:cs typeface="ＭＳ Ｐゴシック" charset="0"/>
              </a:rPr>
              <a:t>છે</a:t>
            </a:r>
            <a:r>
              <a:rPr lang="en-US" sz="4800" b="1" kern="0" dirty="0" smtClean="0">
                <a:effectLst>
                  <a:glow rad="127000">
                    <a:schemeClr val="tx1"/>
                  </a:glow>
                </a:effectLst>
                <a:latin typeface="Arial" charset="0"/>
                <a:ea typeface="ＭＳ Ｐゴシック" charset="0"/>
                <a:cs typeface="ＭＳ Ｐゴシック" charset="0"/>
              </a:rPr>
              <a:t>. </a:t>
            </a:r>
            <a:r>
              <a:rPr lang="en-US" sz="4800" b="1" kern="0" dirty="0" err="1" smtClean="0">
                <a:effectLst>
                  <a:glow rad="127000">
                    <a:schemeClr val="tx1"/>
                  </a:glow>
                </a:effectLst>
                <a:latin typeface="Arial" charset="0"/>
                <a:ea typeface="ＭＳ Ｐゴシック" charset="0"/>
                <a:cs typeface="ＭＳ Ｐゴシック" charset="0"/>
              </a:rPr>
              <a:t>કેમકે</a:t>
            </a:r>
            <a:r>
              <a:rPr lang="en-US" sz="4800" b="1" kern="0" dirty="0" smtClean="0">
                <a:effectLst>
                  <a:glow rad="127000">
                    <a:schemeClr val="tx1"/>
                  </a:glow>
                </a:effectLst>
                <a:latin typeface="Arial" charset="0"/>
                <a:ea typeface="ＭＳ Ｐゴシック" charset="0"/>
                <a:cs typeface="ＭＳ Ｐゴシック" charset="0"/>
              </a:rPr>
              <a:t> </a:t>
            </a:r>
            <a:r>
              <a:rPr lang="en-US" sz="4800" b="1" kern="0" dirty="0" err="1" smtClean="0">
                <a:effectLst>
                  <a:glow rad="127000">
                    <a:schemeClr val="tx1"/>
                  </a:glow>
                </a:effectLst>
                <a:latin typeface="Arial" charset="0"/>
                <a:ea typeface="ＭＳ Ｐゴシック" charset="0"/>
                <a:cs typeface="ＭＳ Ｐゴシック" charset="0"/>
              </a:rPr>
              <a:t>દરેક</a:t>
            </a:r>
            <a:r>
              <a:rPr lang="en-US" sz="4800" b="1" kern="0" dirty="0" smtClean="0">
                <a:effectLst>
                  <a:glow rad="127000">
                    <a:schemeClr val="tx1"/>
                  </a:glow>
                </a:effectLst>
                <a:latin typeface="Arial" charset="0"/>
                <a:ea typeface="ＭＳ Ｐゴシック" charset="0"/>
                <a:cs typeface="ＭＳ Ｐゴシック" charset="0"/>
              </a:rPr>
              <a:t> </a:t>
            </a:r>
            <a:r>
              <a:rPr lang="en-US" sz="4800" b="1" kern="0" dirty="0" err="1" smtClean="0">
                <a:effectLst>
                  <a:glow rad="127000">
                    <a:schemeClr val="tx1"/>
                  </a:glow>
                </a:effectLst>
                <a:latin typeface="Arial" charset="0"/>
                <a:ea typeface="ＭＳ Ｐゴシック" charset="0"/>
                <a:cs typeface="ＭＳ Ｐゴシック" charset="0"/>
              </a:rPr>
              <a:t>ભલી</a:t>
            </a:r>
            <a:r>
              <a:rPr lang="en-US" sz="4800" b="1" kern="0" dirty="0" smtClean="0">
                <a:effectLst>
                  <a:glow rad="127000">
                    <a:schemeClr val="tx1"/>
                  </a:glow>
                </a:effectLst>
                <a:latin typeface="Arial" charset="0"/>
                <a:ea typeface="ＭＳ Ｐゴシック" charset="0"/>
                <a:cs typeface="ＭＳ Ｐゴシック" charset="0"/>
              </a:rPr>
              <a:t> </a:t>
            </a:r>
            <a:r>
              <a:rPr lang="en-US" sz="4800" b="1" kern="0" dirty="0" err="1" smtClean="0">
                <a:effectLst>
                  <a:glow rad="127000">
                    <a:schemeClr val="tx1"/>
                  </a:glow>
                </a:effectLst>
                <a:latin typeface="Arial" charset="0"/>
                <a:ea typeface="ＭＳ Ｐゴシック" charset="0"/>
                <a:cs typeface="ＭＳ Ｐゴシック" charset="0"/>
              </a:rPr>
              <a:t>કે</a:t>
            </a:r>
            <a:r>
              <a:rPr lang="en-US" sz="4800" b="1" kern="0" dirty="0" smtClean="0">
                <a:effectLst>
                  <a:glow rad="127000">
                    <a:schemeClr val="tx1"/>
                  </a:glow>
                </a:effectLst>
                <a:latin typeface="Arial" charset="0"/>
                <a:ea typeface="ＭＳ Ｐゴシック" charset="0"/>
                <a:cs typeface="ＭＳ Ｐゴシック" charset="0"/>
              </a:rPr>
              <a:t> </a:t>
            </a:r>
            <a:r>
              <a:rPr lang="en-US" sz="4800" b="1" kern="0" dirty="0" err="1" smtClean="0">
                <a:effectLst>
                  <a:glow rad="127000">
                    <a:schemeClr val="tx1"/>
                  </a:glow>
                </a:effectLst>
                <a:latin typeface="Arial" charset="0"/>
                <a:ea typeface="ＭＳ Ｐゴシック" charset="0"/>
                <a:cs typeface="ＭＳ Ｐゴシック" charset="0"/>
              </a:rPr>
              <a:t>ભૂંડી</a:t>
            </a:r>
            <a:r>
              <a:rPr lang="en-US" sz="4800" b="1" kern="0" dirty="0" smtClean="0">
                <a:effectLst>
                  <a:glow rad="127000">
                    <a:schemeClr val="tx1"/>
                  </a:glow>
                </a:effectLst>
                <a:latin typeface="Arial" charset="0"/>
                <a:ea typeface="ＭＳ Ｐゴシック" charset="0"/>
                <a:cs typeface="ＭＳ Ｐゴシック" charset="0"/>
              </a:rPr>
              <a:t> </a:t>
            </a:r>
            <a:r>
              <a:rPr lang="en-US" sz="4800" b="1" kern="0" dirty="0" err="1" smtClean="0">
                <a:effectLst>
                  <a:glow rad="127000">
                    <a:schemeClr val="tx1"/>
                  </a:glow>
                </a:effectLst>
                <a:latin typeface="Arial" charset="0"/>
                <a:ea typeface="ＭＳ Ｐゴシック" charset="0"/>
                <a:cs typeface="ＭＳ Ｐゴシック" charset="0"/>
              </a:rPr>
              <a:t>ગુપ્ત</a:t>
            </a:r>
            <a:r>
              <a:rPr lang="en-US" sz="4800" b="1" kern="0" dirty="0" smtClean="0">
                <a:effectLst>
                  <a:glow rad="127000">
                    <a:schemeClr val="tx1"/>
                  </a:glow>
                </a:effectLst>
                <a:latin typeface="Arial" charset="0"/>
                <a:ea typeface="ＭＳ Ｐゴシック" charset="0"/>
                <a:cs typeface="ＭＳ Ｐゴシック" charset="0"/>
              </a:rPr>
              <a:t> </a:t>
            </a:r>
            <a:r>
              <a:rPr lang="en-US" sz="4800" b="1" kern="0" dirty="0" err="1" smtClean="0">
                <a:effectLst>
                  <a:glow rad="127000">
                    <a:schemeClr val="tx1"/>
                  </a:glow>
                </a:effectLst>
                <a:latin typeface="Arial" charset="0"/>
                <a:ea typeface="ＭＳ Ｐゴシック" charset="0"/>
                <a:cs typeface="ＭＳ Ｐゴシック" charset="0"/>
              </a:rPr>
              <a:t>વાત</a:t>
            </a:r>
            <a:r>
              <a:rPr lang="en-US" sz="4800" b="1" kern="0" dirty="0" smtClean="0">
                <a:effectLst>
                  <a:glow rad="127000">
                    <a:schemeClr val="tx1"/>
                  </a:glow>
                </a:effectLst>
                <a:latin typeface="Arial" charset="0"/>
                <a:ea typeface="ＭＳ Ｐゴシック" charset="0"/>
                <a:cs typeface="ＭＳ Ｐゴシック" charset="0"/>
              </a:rPr>
              <a:t> </a:t>
            </a:r>
            <a:r>
              <a:rPr lang="en-US" sz="4800" b="1" kern="0" dirty="0" err="1" smtClean="0">
                <a:effectLst>
                  <a:glow rad="127000">
                    <a:schemeClr val="tx1"/>
                  </a:glow>
                </a:effectLst>
                <a:latin typeface="Arial" charset="0"/>
                <a:ea typeface="ＭＳ Ｐゴシック" charset="0"/>
                <a:cs typeface="ＭＳ Ｐゴシック" charset="0"/>
              </a:rPr>
              <a:t>સુઢ્ઢાં</a:t>
            </a:r>
            <a:r>
              <a:rPr lang="en-US" sz="4800" b="1" kern="0" dirty="0" smtClean="0">
                <a:effectLst>
                  <a:glow rad="127000">
                    <a:schemeClr val="tx1"/>
                  </a:glow>
                </a:effectLst>
                <a:latin typeface="Arial" charset="0"/>
                <a:ea typeface="ＭＳ Ｐゴシック" charset="0"/>
                <a:cs typeface="ＭＳ Ｐゴシック" charset="0"/>
              </a:rPr>
              <a:t> </a:t>
            </a:r>
            <a:r>
              <a:rPr lang="en-US" sz="4800" b="1" kern="0" dirty="0" err="1" smtClean="0">
                <a:effectLst>
                  <a:glow rad="127000">
                    <a:schemeClr val="tx1"/>
                  </a:glow>
                </a:effectLst>
                <a:latin typeface="Arial" charset="0"/>
                <a:ea typeface="ＭＳ Ｐゴシック" charset="0"/>
                <a:cs typeface="ＭＳ Ｐゴシック" charset="0"/>
              </a:rPr>
              <a:t>દરેક</a:t>
            </a:r>
            <a:r>
              <a:rPr lang="en-US" sz="4800" b="1" kern="0" dirty="0" smtClean="0">
                <a:effectLst>
                  <a:glow rad="127000">
                    <a:schemeClr val="tx1"/>
                  </a:glow>
                </a:effectLst>
                <a:latin typeface="Arial" charset="0"/>
                <a:ea typeface="ＭＳ Ｐゴシック" charset="0"/>
                <a:cs typeface="ＭＳ Ｐゴシック" charset="0"/>
              </a:rPr>
              <a:t> </a:t>
            </a:r>
            <a:r>
              <a:rPr lang="en-US" sz="4800" b="1" kern="0" dirty="0" err="1" smtClean="0">
                <a:effectLst>
                  <a:glow rad="127000">
                    <a:schemeClr val="tx1"/>
                  </a:glow>
                </a:effectLst>
                <a:latin typeface="Arial" charset="0"/>
                <a:ea typeface="ＭＳ Ｐゴシック" charset="0"/>
                <a:cs typeface="ＭＳ Ｐゴシック" charset="0"/>
              </a:rPr>
              <a:t>કામનો</a:t>
            </a:r>
            <a:r>
              <a:rPr lang="en-US" sz="4800" b="1" kern="0" dirty="0" smtClean="0">
                <a:effectLst>
                  <a:glow rad="127000">
                    <a:schemeClr val="tx1"/>
                  </a:glow>
                </a:effectLst>
                <a:latin typeface="Arial" charset="0"/>
                <a:ea typeface="ＭＳ Ｐゴシック" charset="0"/>
                <a:cs typeface="ＭＳ Ｐゴシック" charset="0"/>
              </a:rPr>
              <a:t> </a:t>
            </a:r>
            <a:r>
              <a:rPr lang="en-US" sz="4800" b="1" kern="0" dirty="0" err="1" smtClean="0">
                <a:effectLst>
                  <a:glow rad="127000">
                    <a:schemeClr val="tx1"/>
                  </a:glow>
                </a:effectLst>
                <a:latin typeface="Arial" charset="0"/>
                <a:ea typeface="ＭＳ Ｐゴシック" charset="0"/>
                <a:cs typeface="ＭＳ Ｐゴシック" charset="0"/>
              </a:rPr>
              <a:t>દેવ</a:t>
            </a:r>
            <a:r>
              <a:rPr lang="en-US" sz="4800" b="1" kern="0" dirty="0" smtClean="0">
                <a:effectLst>
                  <a:glow rad="127000">
                    <a:schemeClr val="tx1"/>
                  </a:glow>
                </a:effectLst>
                <a:latin typeface="Arial" charset="0"/>
                <a:ea typeface="ＭＳ Ｐゴシック" charset="0"/>
                <a:cs typeface="ＭＳ Ｐゴシック" charset="0"/>
              </a:rPr>
              <a:t> </a:t>
            </a:r>
            <a:r>
              <a:rPr lang="en-US" sz="4800" b="1" kern="0" dirty="0" err="1" smtClean="0">
                <a:effectLst>
                  <a:glow rad="127000">
                    <a:schemeClr val="tx1"/>
                  </a:glow>
                </a:effectLst>
                <a:latin typeface="Arial" charset="0"/>
                <a:ea typeface="ＭＳ Ｐゴシック" charset="0"/>
                <a:cs typeface="ＭＳ Ｐゴシック" charset="0"/>
              </a:rPr>
              <a:t>ન્યાય</a:t>
            </a:r>
            <a:r>
              <a:rPr lang="en-US" sz="4800" b="1" kern="0" dirty="0" smtClean="0">
                <a:effectLst>
                  <a:glow rad="127000">
                    <a:schemeClr val="tx1"/>
                  </a:glow>
                </a:effectLst>
                <a:latin typeface="Arial" charset="0"/>
                <a:ea typeface="ＭＳ Ｐゴシック" charset="0"/>
                <a:cs typeface="ＭＳ Ｐゴシック" charset="0"/>
              </a:rPr>
              <a:t> </a:t>
            </a:r>
            <a:r>
              <a:rPr lang="en-US" sz="4800" b="1" kern="0" dirty="0" err="1" smtClean="0">
                <a:effectLst>
                  <a:glow rad="127000">
                    <a:schemeClr val="tx1"/>
                  </a:glow>
                </a:effectLst>
                <a:latin typeface="Arial" charset="0"/>
                <a:ea typeface="ＭＳ Ｐゴシック" charset="0"/>
                <a:cs typeface="ＭＳ Ｐゴシック" charset="0"/>
              </a:rPr>
              <a:t>કરશે</a:t>
            </a:r>
            <a:r>
              <a:rPr lang="en-US" sz="4800" b="1" kern="0" dirty="0" smtClean="0">
                <a:effectLst>
                  <a:glow rad="127000">
                    <a:schemeClr val="tx1"/>
                  </a:glow>
                </a:effectLst>
                <a:latin typeface="Arial" charset="0"/>
                <a:ea typeface="ＭＳ Ｐゴシック" charset="0"/>
                <a:cs typeface="ＭＳ Ｐゴシック" charset="0"/>
              </a:rPr>
              <a:t>."</a:t>
            </a:r>
            <a:endParaRPr lang="en-US" sz="4800" b="1" kern="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71133943"/>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11113" y="-11113"/>
            <a:ext cx="9288463" cy="7007226"/>
          </a:xfrm>
          <a:prstGeom prst="rect">
            <a:avLst/>
          </a:prstGeom>
          <a:solidFill>
            <a:schemeClr val="tx1"/>
          </a:soli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algn="ctr" fontAlgn="auto">
              <a:spcBef>
                <a:spcPts val="0"/>
              </a:spcBef>
              <a:spcAft>
                <a:spcPts val="0"/>
              </a:spcAft>
              <a:defRPr/>
            </a:pPr>
            <a:endParaRPr lang="en-US">
              <a:solidFill>
                <a:schemeClr val="lt1"/>
              </a:solidFill>
              <a:latin typeface="+mn-lt"/>
              <a:ea typeface="+mn-ea"/>
            </a:endParaRPr>
          </a:p>
        </p:txBody>
      </p:sp>
      <p:sp>
        <p:nvSpPr>
          <p:cNvPr id="50178" name="Title 1"/>
          <p:cNvSpPr>
            <a:spLocks noGrp="1"/>
          </p:cNvSpPr>
          <p:nvPr>
            <p:ph type="title"/>
          </p:nvPr>
        </p:nvSpPr>
        <p:spPr bwMode="auto">
          <a:xfrm>
            <a:off x="5721531" y="274638"/>
            <a:ext cx="3555819" cy="4614862"/>
          </a:xfrm>
        </p:spPr>
        <p:txBody>
          <a:bodyPr wrap="square" numCol="1" anchorCtr="0" compatLnSpc="1">
            <a:prstTxWarp prst="textNoShape">
              <a:avLst/>
            </a:prstTxWarp>
          </a:bodyPr>
          <a:lstStyle/>
          <a:p>
            <a:pPr eaLnBrk="1" hangingPunct="1"/>
            <a:r>
              <a:rPr lang="en-US" altLang="en-US" sz="5400" dirty="0" smtClean="0">
                <a:effectLst/>
                <a:latin typeface="Arial" panose="020B0604020202020204" pitchFamily="34" charset="0"/>
                <a:ea typeface="ＭＳ Ｐゴシック" panose="020B0600070205080204" pitchFamily="34" charset="-128"/>
              </a:rPr>
              <a:t>I. Religion isn</a:t>
            </a:r>
            <a:r>
              <a:rPr lang="fr-FR" altLang="ja-JP" sz="5400" dirty="0" smtClean="0">
                <a:effectLst/>
                <a:latin typeface="Arial" panose="020B0604020202020204" pitchFamily="34" charset="0"/>
                <a:ea typeface="ＭＳ Ｐゴシック" panose="020B0600070205080204" pitchFamily="34" charset="-128"/>
              </a:rPr>
              <a:t>'</a:t>
            </a:r>
            <a:r>
              <a:rPr lang="en-US" altLang="en-US" sz="5400" dirty="0" smtClean="0">
                <a:effectLst/>
                <a:latin typeface="Arial" panose="020B0604020202020204" pitchFamily="34" charset="0"/>
                <a:ea typeface="ＭＳ Ｐゴシック" panose="020B0600070205080204" pitchFamily="34" charset="-128"/>
              </a:rPr>
              <a:t>t </a:t>
            </a:r>
            <a:r>
              <a:rPr lang="en-US" altLang="en-US" sz="5400" dirty="0" smtClean="0">
                <a:solidFill>
                  <a:srgbClr val="FFFF00"/>
                </a:solidFill>
                <a:effectLst/>
                <a:latin typeface="Arial" panose="020B0604020202020204" pitchFamily="34" charset="0"/>
                <a:ea typeface="ＭＳ Ｐゴシック" panose="020B0600070205080204" pitchFamily="34" charset="-128"/>
              </a:rPr>
              <a:t>enough </a:t>
            </a:r>
            <a:r>
              <a:rPr lang="en-US" altLang="en-US" dirty="0" smtClean="0">
                <a:effectLst/>
                <a:latin typeface="Arial" panose="020B0604020202020204" pitchFamily="34" charset="0"/>
                <a:ea typeface="ＭＳ Ｐゴシック" panose="020B0600070205080204" pitchFamily="34" charset="-128"/>
              </a:rPr>
              <a:t>(John 3:1-2).</a:t>
            </a:r>
            <a:endParaRPr lang="en-US" altLang="en-US" sz="5400" dirty="0" smtClean="0">
              <a:effectLst/>
              <a:latin typeface="Arial" panose="020B0604020202020204" pitchFamily="34" charset="0"/>
              <a:ea typeface="ＭＳ Ｐゴシック" panose="020B0600070205080204" pitchFamily="34" charset="-128"/>
            </a:endParaRPr>
          </a:p>
        </p:txBody>
      </p:sp>
      <p:pic>
        <p:nvPicPr>
          <p:cNvPr id="50179" name="Picture 7" descr="religionhea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463" y="4763"/>
            <a:ext cx="5688012" cy="700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F86AB908-E105-4840-A96D-B9066E0DC7A1}" type="slidenum">
              <a:rPr lang="en-US" altLang="en-US" smtClean="0"/>
              <a:pPr/>
              <a:t>56</a:t>
            </a:fld>
            <a:endParaRPr lang="en-US" altLang="en-US"/>
          </a:p>
        </p:txBody>
      </p:sp>
    </p:spTree>
    <p:extLst>
      <p:ext uri="{BB962C8B-B14F-4D97-AF65-F5344CB8AC3E}">
        <p14:creationId xmlns:p14="http://schemas.microsoft.com/office/powerpoint/2010/main" val="2536130703"/>
      </p:ext>
    </p:extLst>
  </p:cSld>
  <p:clrMapOvr>
    <a:masterClrMapping/>
  </p:clrMapOvr>
  <p:transition xmlns:p14="http://schemas.microsoft.com/office/powerpoint/2010/main" spd="slow">
    <p:fade thruBlk="1"/>
  </p:transitio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11113" y="-11113"/>
            <a:ext cx="9288463" cy="7007226"/>
          </a:xfrm>
          <a:prstGeom prst="rect">
            <a:avLst/>
          </a:prstGeom>
          <a:solidFill>
            <a:schemeClr val="tx1"/>
          </a:soli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algn="ctr" fontAlgn="auto">
              <a:spcBef>
                <a:spcPts val="0"/>
              </a:spcBef>
              <a:spcAft>
                <a:spcPts val="0"/>
              </a:spcAft>
              <a:defRPr/>
            </a:pPr>
            <a:endParaRPr lang="en-US">
              <a:solidFill>
                <a:schemeClr val="lt1"/>
              </a:solidFill>
              <a:latin typeface="+mn-lt"/>
              <a:ea typeface="+mn-ea"/>
            </a:endParaRPr>
          </a:p>
        </p:txBody>
      </p:sp>
      <p:sp>
        <p:nvSpPr>
          <p:cNvPr id="55298" name="Title 1"/>
          <p:cNvSpPr>
            <a:spLocks noGrp="1"/>
          </p:cNvSpPr>
          <p:nvPr>
            <p:ph type="title"/>
          </p:nvPr>
        </p:nvSpPr>
        <p:spPr bwMode="auto">
          <a:xfrm>
            <a:off x="4972050" y="274638"/>
            <a:ext cx="4048125" cy="4781550"/>
          </a:xfrm>
        </p:spPr>
        <p:txBody>
          <a:bodyPr wrap="square" numCol="1" anchorCtr="0" compatLnSpc="1">
            <a:prstTxWarp prst="textNoShape">
              <a:avLst/>
            </a:prstTxWarp>
          </a:bodyPr>
          <a:lstStyle/>
          <a:p>
            <a:pPr eaLnBrk="1" hangingPunct="1"/>
            <a:r>
              <a:rPr lang="en-US" altLang="en-US" sz="5400" dirty="0" smtClean="0">
                <a:effectLst/>
                <a:latin typeface="Arial" panose="020B0604020202020204" pitchFamily="34" charset="0"/>
                <a:ea typeface="ＭＳ Ｐゴシック" panose="020B0600070205080204" pitchFamily="34" charset="-128"/>
              </a:rPr>
              <a:t>II. What we really need is </a:t>
            </a:r>
            <a:r>
              <a:rPr lang="en-US" altLang="en-US" sz="5400" dirty="0" smtClean="0">
                <a:solidFill>
                  <a:srgbClr val="FFFF00"/>
                </a:solidFill>
                <a:effectLst/>
                <a:latin typeface="Arial" panose="020B0604020202020204" pitchFamily="34" charset="0"/>
                <a:ea typeface="ＭＳ Ｐゴシック" panose="020B0600070205080204" pitchFamily="34" charset="-128"/>
              </a:rPr>
              <a:t>spiritual</a:t>
            </a:r>
            <a:r>
              <a:rPr lang="en-US" altLang="en-US" sz="5400" dirty="0" smtClean="0">
                <a:effectLst/>
                <a:latin typeface="Arial" panose="020B0604020202020204" pitchFamily="34" charset="0"/>
                <a:ea typeface="ＭＳ Ｐゴシック" panose="020B0600070205080204" pitchFamily="34" charset="-128"/>
              </a:rPr>
              <a:t> life </a:t>
            </a:r>
            <a:br>
              <a:rPr lang="en-US" altLang="en-US" sz="5400" dirty="0" smtClean="0">
                <a:effectLst/>
                <a:latin typeface="Arial" panose="020B0604020202020204" pitchFamily="34" charset="0"/>
                <a:ea typeface="ＭＳ Ｐゴシック" panose="020B0600070205080204" pitchFamily="34" charset="-128"/>
              </a:rPr>
            </a:br>
            <a:r>
              <a:rPr lang="en-US" altLang="en-US" sz="4800" dirty="0" smtClean="0">
                <a:effectLst/>
                <a:latin typeface="Arial" panose="020B0604020202020204" pitchFamily="34" charset="0"/>
                <a:ea typeface="ＭＳ Ｐゴシック" panose="020B0600070205080204" pitchFamily="34" charset="-128"/>
              </a:rPr>
              <a:t>(John 3:3-8).</a:t>
            </a:r>
          </a:p>
        </p:txBody>
      </p:sp>
      <p:pic>
        <p:nvPicPr>
          <p:cNvPr id="55299" name="Picture 4" descr="lightinhan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7513" y="981075"/>
            <a:ext cx="4365625" cy="362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F86AB908-E105-4840-A96D-B9066E0DC7A1}" type="slidenum">
              <a:rPr lang="en-US" altLang="en-US" smtClean="0"/>
              <a:pPr/>
              <a:t>57</a:t>
            </a:fld>
            <a:endParaRPr lang="en-US" altLang="en-US"/>
          </a:p>
        </p:txBody>
      </p:sp>
    </p:spTree>
    <p:extLst>
      <p:ext uri="{BB962C8B-B14F-4D97-AF65-F5344CB8AC3E}">
        <p14:creationId xmlns:p14="http://schemas.microsoft.com/office/powerpoint/2010/main" val="735639870"/>
      </p:ext>
    </p:extLst>
  </p:cSld>
  <p:clrMapOvr>
    <a:masterClrMapping/>
  </p:clrMapOvr>
  <p:transition xmlns:p14="http://schemas.microsoft.com/office/powerpoint/2010/main" spd="slow">
    <p:fade thruBlk="1"/>
  </p:transitio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3489" name="Title 1"/>
          <p:cNvSpPr>
            <a:spLocks noGrp="1"/>
          </p:cNvSpPr>
          <p:nvPr>
            <p:ph type="title"/>
          </p:nvPr>
        </p:nvSpPr>
        <p:spPr bwMode="auto">
          <a:xfrm>
            <a:off x="457200" y="515938"/>
            <a:ext cx="8229600" cy="1143000"/>
          </a:xfrm>
        </p:spPr>
        <p:txBody>
          <a:bodyPr wrap="square" numCol="1" anchorCtr="0" compatLnSpc="1">
            <a:prstTxWarp prst="textNoShape">
              <a:avLst/>
            </a:prstTxWarp>
          </a:bodyPr>
          <a:lstStyle/>
          <a:p>
            <a:pPr eaLnBrk="1" hangingPunct="1"/>
            <a:r>
              <a:rPr lang="en-US" altLang="en-US" sz="5400" smtClean="0">
                <a:effectLst/>
                <a:latin typeface="Calibri" panose="020F0502020204030204" pitchFamily="34" charset="0"/>
                <a:ea typeface="ＭＳ Ｐゴシック" panose="020B0600070205080204" pitchFamily="34" charset="-128"/>
              </a:rPr>
              <a:t>Born again = spiritual life</a:t>
            </a:r>
          </a:p>
        </p:txBody>
      </p:sp>
      <p:pic>
        <p:nvPicPr>
          <p:cNvPr id="63490" name="Picture 4" descr="godgivinglifetoada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159000"/>
            <a:ext cx="9144000" cy="33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F86AB908-E105-4840-A96D-B9066E0DC7A1}" type="slidenum">
              <a:rPr lang="en-US" altLang="en-US" smtClean="0"/>
              <a:pPr/>
              <a:t>58</a:t>
            </a:fld>
            <a:endParaRPr lang="en-US" altLang="en-US"/>
          </a:p>
        </p:txBody>
      </p:sp>
    </p:spTree>
    <p:extLst>
      <p:ext uri="{BB962C8B-B14F-4D97-AF65-F5344CB8AC3E}">
        <p14:creationId xmlns:p14="http://schemas.microsoft.com/office/powerpoint/2010/main" val="3288019682"/>
      </p:ext>
    </p:extLst>
  </p:cSld>
  <p:clrMapOvr>
    <a:masterClrMapping/>
  </p:clrMapOvr>
  <p:transition xmlns:p14="http://schemas.microsoft.com/office/powerpoint/2010/main" spd="slow">
    <p:fade thruBlk="1"/>
  </p:transitio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11113" y="-11113"/>
            <a:ext cx="9288463" cy="7007226"/>
          </a:xfrm>
          <a:prstGeom prst="rect">
            <a:avLst/>
          </a:prstGeom>
          <a:solidFill>
            <a:schemeClr val="tx1"/>
          </a:soli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algn="ctr" fontAlgn="auto">
              <a:spcBef>
                <a:spcPts val="0"/>
              </a:spcBef>
              <a:spcAft>
                <a:spcPts val="0"/>
              </a:spcAft>
              <a:defRPr/>
            </a:pPr>
            <a:endParaRPr lang="en-US">
              <a:solidFill>
                <a:schemeClr val="lt1"/>
              </a:solidFill>
              <a:latin typeface="+mn-lt"/>
              <a:ea typeface="+mn-ea"/>
            </a:endParaRPr>
          </a:p>
        </p:txBody>
      </p:sp>
      <p:sp>
        <p:nvSpPr>
          <p:cNvPr id="79874" name="Title 1"/>
          <p:cNvSpPr>
            <a:spLocks noGrp="1"/>
          </p:cNvSpPr>
          <p:nvPr>
            <p:ph type="title"/>
          </p:nvPr>
        </p:nvSpPr>
        <p:spPr bwMode="auto">
          <a:xfrm>
            <a:off x="0" y="-12700"/>
            <a:ext cx="9277350" cy="2444750"/>
          </a:xfrm>
        </p:spPr>
        <p:txBody>
          <a:bodyPr wrap="square" numCol="1" anchorCtr="0" compatLnSpc="1">
            <a:prstTxWarp prst="textNoShape">
              <a:avLst/>
            </a:prstTxWarp>
          </a:bodyPr>
          <a:lstStyle/>
          <a:p>
            <a:pPr eaLnBrk="1" hangingPunct="1"/>
            <a:r>
              <a:rPr lang="en-US" altLang="en-US" sz="4800" dirty="0" smtClean="0">
                <a:effectLst/>
                <a:latin typeface="Arial" panose="020B0604020202020204" pitchFamily="34" charset="0"/>
                <a:ea typeface="ＭＳ Ｐゴシック" panose="020B0600070205080204" pitchFamily="34" charset="-128"/>
              </a:rPr>
              <a:t>III.  You can enter God</a:t>
            </a:r>
            <a:r>
              <a:rPr lang="fr-FR" altLang="en-US" sz="4800" dirty="0" smtClean="0">
                <a:effectLst/>
                <a:latin typeface="Arial" panose="020B0604020202020204" pitchFamily="34" charset="0"/>
                <a:ea typeface="ＭＳ Ｐゴシック" panose="020B0600070205080204" pitchFamily="34" charset="-128"/>
              </a:rPr>
              <a:t>'</a:t>
            </a:r>
            <a:r>
              <a:rPr lang="en-US" altLang="en-US" sz="4800" dirty="0" smtClean="0">
                <a:effectLst/>
                <a:latin typeface="Arial" panose="020B0604020202020204" pitchFamily="34" charset="0"/>
                <a:ea typeface="ＭＳ Ｐゴシック" panose="020B0600070205080204" pitchFamily="34" charset="-128"/>
              </a:rPr>
              <a:t>s family and receive eternal life by </a:t>
            </a:r>
            <a:r>
              <a:rPr lang="en-US" altLang="en-US" sz="4800" dirty="0" smtClean="0">
                <a:solidFill>
                  <a:srgbClr val="FFFF00"/>
                </a:solidFill>
                <a:effectLst/>
                <a:latin typeface="Arial" panose="020B0604020202020204" pitchFamily="34" charset="0"/>
                <a:ea typeface="ＭＳ Ｐゴシック" panose="020B0600070205080204" pitchFamily="34" charset="-128"/>
              </a:rPr>
              <a:t>trusting Christ </a:t>
            </a:r>
            <a:r>
              <a:rPr lang="en-US" altLang="en-US" sz="4800" dirty="0" smtClean="0">
                <a:effectLst/>
                <a:latin typeface="Arial" panose="020B0604020202020204" pitchFamily="34" charset="0"/>
                <a:ea typeface="ＭＳ Ｐゴシック" panose="020B0600070205080204" pitchFamily="34" charset="-128"/>
              </a:rPr>
              <a:t>(John: 3:36).</a:t>
            </a:r>
          </a:p>
        </p:txBody>
      </p:sp>
      <p:pic>
        <p:nvPicPr>
          <p:cNvPr id="79875" name="Content Placeholder 4" descr="JesusHug-main_Full.jpg"/>
          <p:cNvPicPr>
            <a:picLocks noGrp="1" noChangeAspect="1"/>
          </p:cNvPicPr>
          <p:nvPr>
            <p:ph idx="1"/>
          </p:nvPr>
        </p:nvPicPr>
        <p:blipFill>
          <a:blip r:embed="rId3">
            <a:extLst>
              <a:ext uri="{28A0092B-C50C-407E-A947-70E740481C1C}">
                <a14:useLocalDpi xmlns:a14="http://schemas.microsoft.com/office/drawing/2010/main" val="0"/>
              </a:ext>
            </a:extLst>
          </a:blip>
          <a:srcRect l="-25398" r="-25398"/>
          <a:stretch>
            <a:fillRect/>
          </a:stretch>
        </p:blipFill>
        <p:spPr bwMode="auto">
          <a:xfrm>
            <a:off x="457200" y="2432050"/>
            <a:ext cx="8229600" cy="4525963"/>
          </a:xfrm>
        </p:spPr>
      </p:pic>
      <p:sp>
        <p:nvSpPr>
          <p:cNvPr id="2" name="Slide Number Placeholder 1"/>
          <p:cNvSpPr>
            <a:spLocks noGrp="1"/>
          </p:cNvSpPr>
          <p:nvPr>
            <p:ph type="sldNum" sz="quarter" idx="12"/>
          </p:nvPr>
        </p:nvSpPr>
        <p:spPr/>
        <p:txBody>
          <a:bodyPr/>
          <a:lstStyle/>
          <a:p>
            <a:fld id="{F86AB908-E105-4840-A96D-B9066E0DC7A1}" type="slidenum">
              <a:rPr lang="en-US" altLang="en-US" smtClean="0"/>
              <a:pPr/>
              <a:t>59</a:t>
            </a:fld>
            <a:endParaRPr lang="en-US" altLang="en-US"/>
          </a:p>
        </p:txBody>
      </p:sp>
    </p:spTree>
    <p:extLst>
      <p:ext uri="{BB962C8B-B14F-4D97-AF65-F5344CB8AC3E}">
        <p14:creationId xmlns:p14="http://schemas.microsoft.com/office/powerpoint/2010/main" val="1296559479"/>
      </p:ext>
    </p:extLst>
  </p:cSld>
  <p:clrMapOvr>
    <a:masterClrMapping/>
  </p:clrMapOvr>
  <p:transition xmlns:p14="http://schemas.microsoft.com/office/powerpoint/2010/main" spd="slow">
    <p:fade thruBlk="1"/>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6021287"/>
            <a:ext cx="9144000" cy="792089"/>
          </a:xfrm>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defRPr/>
            </a:pPr>
            <a:r>
              <a:rPr lang="en-US" sz="4000" b="1" dirty="0" smtClean="0">
                <a:effectLst>
                  <a:glow rad="127000">
                    <a:schemeClr val="tx1"/>
                  </a:glow>
                </a:effectLst>
                <a:latin typeface="Arial" charset="0"/>
                <a:ea typeface="ＭＳ Ｐゴシック" charset="0"/>
                <a:cs typeface="ＭＳ Ｐゴシック" charset="0"/>
              </a:rPr>
              <a:t>Women, Women, Women!</a:t>
            </a:r>
            <a:endParaRPr lang="en-US" sz="4000" b="1" dirty="0">
              <a:effectLst>
                <a:glow rad="127000">
                  <a:schemeClr val="tx1"/>
                </a:glow>
              </a:effectLst>
              <a:latin typeface="Arial" charset="0"/>
              <a:ea typeface="ＭＳ Ｐゴシック" charset="0"/>
              <a:cs typeface="ＭＳ Ｐゴシック" charset="0"/>
            </a:endParaRPr>
          </a:p>
        </p:txBody>
      </p:sp>
      <p:grpSp>
        <p:nvGrpSpPr>
          <p:cNvPr id="3" name="Group 2"/>
          <p:cNvGrpSpPr>
            <a:grpSpLocks/>
          </p:cNvGrpSpPr>
          <p:nvPr/>
        </p:nvGrpSpPr>
        <p:grpSpPr bwMode="auto">
          <a:xfrm>
            <a:off x="34925" y="44450"/>
            <a:ext cx="2378075" cy="2862263"/>
            <a:chOff x="34925" y="44450"/>
            <a:chExt cx="2378075" cy="2862263"/>
          </a:xfrm>
        </p:grpSpPr>
        <p:pic>
          <p:nvPicPr>
            <p:cNvPr id="9218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925" y="44450"/>
              <a:ext cx="2378075"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bwMode="auto">
            <a:xfrm>
              <a:off x="323081" y="2304464"/>
              <a:ext cx="1729049" cy="5040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a:solidFill>
                    <a:srgbClr val="FFFFFF"/>
                  </a:solidFill>
                  <a:effectLst>
                    <a:glow rad="127000">
                      <a:srgbClr val="000000"/>
                    </a:glow>
                  </a:effectLst>
                  <a:latin typeface="Arial" charset="0"/>
                  <a:ea typeface="ＭＳ Ｐゴシック" charset="0"/>
                  <a:cs typeface="ＭＳ Ｐゴシック" charset="0"/>
                </a:rPr>
                <a:t>Billie Dove</a:t>
              </a:r>
            </a:p>
          </p:txBody>
        </p:sp>
      </p:grpSp>
      <p:grpSp>
        <p:nvGrpSpPr>
          <p:cNvPr id="4" name="Group 3"/>
          <p:cNvGrpSpPr>
            <a:grpSpLocks/>
          </p:cNvGrpSpPr>
          <p:nvPr/>
        </p:nvGrpSpPr>
        <p:grpSpPr bwMode="auto">
          <a:xfrm>
            <a:off x="2411413" y="44450"/>
            <a:ext cx="2305050" cy="2859088"/>
            <a:chOff x="2411413" y="44450"/>
            <a:chExt cx="2305050" cy="2859088"/>
          </a:xfrm>
        </p:grpSpPr>
        <p:pic>
          <p:nvPicPr>
            <p:cNvPr id="92182"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11413" y="44450"/>
              <a:ext cx="2305050" cy="285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2699792" y="2368069"/>
              <a:ext cx="1728590" cy="37683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smtClean="0">
                  <a:solidFill>
                    <a:srgbClr val="FFFFFF"/>
                  </a:solidFill>
                  <a:effectLst>
                    <a:glow rad="127000">
                      <a:srgbClr val="000000"/>
                    </a:glow>
                  </a:effectLst>
                  <a:latin typeface="Arial" charset="0"/>
                  <a:ea typeface="ＭＳ Ｐゴシック" charset="0"/>
                  <a:cs typeface="ＭＳ Ｐゴシック" charset="0"/>
                </a:rPr>
                <a:t>Bette Davis</a:t>
              </a:r>
              <a:endParaRPr lang="en-US" sz="2400" b="1" dirty="0">
                <a:solidFill>
                  <a:srgbClr val="FFFFFF"/>
                </a:solidFill>
                <a:effectLst>
                  <a:glow rad="127000">
                    <a:srgbClr val="000000"/>
                  </a:glow>
                </a:effectLst>
                <a:latin typeface="Arial" charset="0"/>
                <a:ea typeface="ＭＳ Ｐゴシック" charset="0"/>
                <a:cs typeface="ＭＳ Ｐゴシック" charset="0"/>
              </a:endParaRPr>
            </a:p>
          </p:txBody>
        </p:sp>
      </p:grpSp>
      <p:grpSp>
        <p:nvGrpSpPr>
          <p:cNvPr id="7" name="Group 6"/>
          <p:cNvGrpSpPr>
            <a:grpSpLocks/>
          </p:cNvGrpSpPr>
          <p:nvPr/>
        </p:nvGrpSpPr>
        <p:grpSpPr bwMode="auto">
          <a:xfrm>
            <a:off x="4716463" y="44450"/>
            <a:ext cx="2198687" cy="2870200"/>
            <a:chOff x="4716463" y="44450"/>
            <a:chExt cx="2198687" cy="2870200"/>
          </a:xfrm>
        </p:grpSpPr>
        <p:pic>
          <p:nvPicPr>
            <p:cNvPr id="92180" name="Picture 6"/>
            <p:cNvPicPr>
              <a:picLocks noChangeAspect="1"/>
            </p:cNvPicPr>
            <p:nvPr/>
          </p:nvPicPr>
          <p:blipFill>
            <a:blip r:embed="rId5">
              <a:extLst>
                <a:ext uri="{28A0092B-C50C-407E-A947-70E740481C1C}">
                  <a14:useLocalDpi xmlns:a14="http://schemas.microsoft.com/office/drawing/2010/main" val="0"/>
                </a:ext>
              </a:extLst>
            </a:blip>
            <a:srcRect l="15286" t="19380" r="6007" b="13171"/>
            <a:stretch>
              <a:fillRect/>
            </a:stretch>
          </p:blipFill>
          <p:spPr bwMode="auto">
            <a:xfrm>
              <a:off x="4716463" y="44450"/>
              <a:ext cx="2198687"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p:cNvSpPr txBox="1">
              <a:spLocks noChangeArrowheads="1"/>
            </p:cNvSpPr>
            <p:nvPr/>
          </p:nvSpPr>
          <p:spPr bwMode="auto">
            <a:xfrm>
              <a:off x="5076056" y="2260038"/>
              <a:ext cx="1442409" cy="59289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smtClean="0">
                  <a:solidFill>
                    <a:srgbClr val="FFFFFF"/>
                  </a:solidFill>
                  <a:effectLst>
                    <a:glow rad="127000">
                      <a:srgbClr val="000000"/>
                    </a:glow>
                  </a:effectLst>
                  <a:latin typeface="Arial" charset="0"/>
                  <a:ea typeface="ＭＳ Ｐゴシック" charset="0"/>
                  <a:cs typeface="ＭＳ Ｐゴシック" charset="0"/>
                </a:rPr>
                <a:t>Ava Gardner</a:t>
              </a:r>
              <a:endParaRPr lang="en-US" sz="2400" b="1" dirty="0">
                <a:solidFill>
                  <a:srgbClr val="FFFFFF"/>
                </a:solidFill>
                <a:effectLst>
                  <a:glow rad="127000">
                    <a:srgbClr val="000000"/>
                  </a:glow>
                </a:effectLst>
                <a:latin typeface="Arial" charset="0"/>
                <a:ea typeface="ＭＳ Ｐゴシック" charset="0"/>
                <a:cs typeface="ＭＳ Ｐゴシック" charset="0"/>
              </a:endParaRPr>
            </a:p>
          </p:txBody>
        </p:sp>
      </p:grpSp>
      <p:grpSp>
        <p:nvGrpSpPr>
          <p:cNvPr id="8" name="Group 7"/>
          <p:cNvGrpSpPr>
            <a:grpSpLocks/>
          </p:cNvGrpSpPr>
          <p:nvPr/>
        </p:nvGrpSpPr>
        <p:grpSpPr bwMode="auto">
          <a:xfrm>
            <a:off x="6789738" y="0"/>
            <a:ext cx="2354262" cy="2943225"/>
            <a:chOff x="6789738" y="0"/>
            <a:chExt cx="2354262" cy="2943225"/>
          </a:xfrm>
        </p:grpSpPr>
        <p:pic>
          <p:nvPicPr>
            <p:cNvPr id="92178" name="Picture 10"/>
            <p:cNvPicPr>
              <a:picLocks noChangeAspect="1"/>
            </p:cNvPicPr>
            <p:nvPr/>
          </p:nvPicPr>
          <p:blipFill>
            <a:blip r:embed="rId6">
              <a:extLst>
                <a:ext uri="{28A0092B-C50C-407E-A947-70E740481C1C}">
                  <a14:useLocalDpi xmlns:a14="http://schemas.microsoft.com/office/drawing/2010/main" val="0"/>
                </a:ext>
              </a:extLst>
            </a:blip>
            <a:srcRect l="2399" b="5144"/>
            <a:stretch>
              <a:fillRect/>
            </a:stretch>
          </p:blipFill>
          <p:spPr bwMode="auto">
            <a:xfrm>
              <a:off x="6789738" y="0"/>
              <a:ext cx="2354262"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2"/>
            <p:cNvSpPr txBox="1">
              <a:spLocks noChangeArrowheads="1"/>
            </p:cNvSpPr>
            <p:nvPr/>
          </p:nvSpPr>
          <p:spPr bwMode="auto">
            <a:xfrm>
              <a:off x="6947639" y="2268278"/>
              <a:ext cx="2160861" cy="57641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a:solidFill>
                    <a:srgbClr val="FFFFFF"/>
                  </a:solidFill>
                  <a:effectLst>
                    <a:glow rad="127000">
                      <a:srgbClr val="000000"/>
                    </a:glow>
                  </a:effectLst>
                  <a:latin typeface="Arial" charset="0"/>
                  <a:ea typeface="ＭＳ Ｐゴシック" charset="0"/>
                  <a:cs typeface="ＭＳ Ｐゴシック" charset="0"/>
                </a:rPr>
                <a:t>Olivia de Havilland</a:t>
              </a:r>
            </a:p>
          </p:txBody>
        </p:sp>
      </p:grpSp>
      <p:grpSp>
        <p:nvGrpSpPr>
          <p:cNvPr id="10" name="Group 9"/>
          <p:cNvGrpSpPr>
            <a:grpSpLocks/>
          </p:cNvGrpSpPr>
          <p:nvPr/>
        </p:nvGrpSpPr>
        <p:grpSpPr bwMode="auto">
          <a:xfrm>
            <a:off x="0" y="3182938"/>
            <a:ext cx="2484438" cy="2838450"/>
            <a:chOff x="0" y="3182267"/>
            <a:chExt cx="2483768" cy="2839021"/>
          </a:xfrm>
        </p:grpSpPr>
        <p:pic>
          <p:nvPicPr>
            <p:cNvPr id="92176" name="Picture 13"/>
            <p:cNvPicPr>
              <a:picLocks noChangeAspect="1"/>
            </p:cNvPicPr>
            <p:nvPr/>
          </p:nvPicPr>
          <p:blipFill>
            <a:blip r:embed="rId7">
              <a:extLst>
                <a:ext uri="{28A0092B-C50C-407E-A947-70E740481C1C}">
                  <a14:useLocalDpi xmlns:a14="http://schemas.microsoft.com/office/drawing/2010/main" val="0"/>
                </a:ext>
              </a:extLst>
            </a:blip>
            <a:srcRect r="13457" b="15648"/>
            <a:stretch>
              <a:fillRect/>
            </a:stretch>
          </p:blipFill>
          <p:spPr bwMode="auto">
            <a:xfrm>
              <a:off x="0" y="3182267"/>
              <a:ext cx="2417763" cy="275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2"/>
            <p:cNvSpPr txBox="1">
              <a:spLocks noChangeArrowheads="1"/>
            </p:cNvSpPr>
            <p:nvPr/>
          </p:nvSpPr>
          <p:spPr bwMode="auto">
            <a:xfrm>
              <a:off x="0" y="5301208"/>
              <a:ext cx="2483768" cy="72008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a:solidFill>
                    <a:srgbClr val="FFFFFF"/>
                  </a:solidFill>
                  <a:effectLst>
                    <a:glow rad="127000">
                      <a:srgbClr val="000000"/>
                    </a:glow>
                  </a:effectLst>
                  <a:latin typeface="Arial" charset="0"/>
                  <a:ea typeface="ＭＳ Ｐゴシック" charset="0"/>
                  <a:cs typeface="ＭＳ Ｐゴシック" charset="0"/>
                </a:rPr>
                <a:t>Katharine Hepburn</a:t>
              </a:r>
            </a:p>
          </p:txBody>
        </p:sp>
      </p:grpSp>
      <p:grpSp>
        <p:nvGrpSpPr>
          <p:cNvPr id="11" name="Group 10"/>
          <p:cNvGrpSpPr>
            <a:grpSpLocks/>
          </p:cNvGrpSpPr>
          <p:nvPr/>
        </p:nvGrpSpPr>
        <p:grpSpPr bwMode="auto">
          <a:xfrm>
            <a:off x="2411413" y="3182938"/>
            <a:ext cx="2320925" cy="2682875"/>
            <a:chOff x="2411413" y="3182267"/>
            <a:chExt cx="2320925" cy="2682875"/>
          </a:xfrm>
        </p:grpSpPr>
        <p:pic>
          <p:nvPicPr>
            <p:cNvPr id="92174" name="Picture 1"/>
            <p:cNvPicPr>
              <a:picLocks noChangeAspect="1"/>
            </p:cNvPicPr>
            <p:nvPr/>
          </p:nvPicPr>
          <p:blipFill>
            <a:blip r:embed="rId8">
              <a:extLst>
                <a:ext uri="{28A0092B-C50C-407E-A947-70E740481C1C}">
                  <a14:useLocalDpi xmlns:a14="http://schemas.microsoft.com/office/drawing/2010/main" val="0"/>
                </a:ext>
              </a:extLst>
            </a:blip>
            <a:srcRect r="11217" b="23975"/>
            <a:stretch>
              <a:fillRect/>
            </a:stretch>
          </p:blipFill>
          <p:spPr bwMode="auto">
            <a:xfrm>
              <a:off x="2411413" y="3182267"/>
              <a:ext cx="232092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2"/>
            <p:cNvSpPr txBox="1">
              <a:spLocks noChangeArrowheads="1"/>
            </p:cNvSpPr>
            <p:nvPr/>
          </p:nvSpPr>
          <p:spPr bwMode="auto">
            <a:xfrm>
              <a:off x="2699792" y="5472811"/>
              <a:ext cx="2013561" cy="37687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smtClean="0">
                  <a:solidFill>
                    <a:srgbClr val="FFFFFF"/>
                  </a:solidFill>
                  <a:effectLst>
                    <a:glow rad="127000">
                      <a:srgbClr val="000000"/>
                    </a:glow>
                  </a:effectLst>
                  <a:latin typeface="Arial" charset="0"/>
                  <a:ea typeface="ＭＳ Ｐゴシック" charset="0"/>
                  <a:cs typeface="ＭＳ Ｐゴシック" charset="0"/>
                </a:rPr>
                <a:t>Ginger Rogers</a:t>
              </a:r>
              <a:endParaRPr lang="en-US" sz="2400" b="1" dirty="0">
                <a:solidFill>
                  <a:srgbClr val="FFFFFF"/>
                </a:solidFill>
                <a:effectLst>
                  <a:glow rad="127000">
                    <a:srgbClr val="000000"/>
                  </a:glow>
                </a:effectLst>
                <a:latin typeface="Arial" charset="0"/>
                <a:ea typeface="ＭＳ Ｐゴシック" charset="0"/>
                <a:cs typeface="ＭＳ Ｐゴシック" charset="0"/>
              </a:endParaRPr>
            </a:p>
          </p:txBody>
        </p:sp>
      </p:grpSp>
      <p:grpSp>
        <p:nvGrpSpPr>
          <p:cNvPr id="12" name="Group 11"/>
          <p:cNvGrpSpPr>
            <a:grpSpLocks/>
          </p:cNvGrpSpPr>
          <p:nvPr/>
        </p:nvGrpSpPr>
        <p:grpSpPr bwMode="auto">
          <a:xfrm>
            <a:off x="4708525" y="3182938"/>
            <a:ext cx="2097088" cy="2774950"/>
            <a:chOff x="4708525" y="3182267"/>
            <a:chExt cx="2097088" cy="2775430"/>
          </a:xfrm>
        </p:grpSpPr>
        <p:pic>
          <p:nvPicPr>
            <p:cNvPr id="92172" name="Picture 2"/>
            <p:cNvPicPr>
              <a:picLocks noChangeAspect="1"/>
            </p:cNvPicPr>
            <p:nvPr/>
          </p:nvPicPr>
          <p:blipFill>
            <a:blip r:embed="rId9">
              <a:extLst>
                <a:ext uri="{28A0092B-C50C-407E-A947-70E740481C1C}">
                  <a14:useLocalDpi xmlns:a14="http://schemas.microsoft.com/office/drawing/2010/main" val="0"/>
                </a:ext>
              </a:extLst>
            </a:blip>
            <a:srcRect l="5089" r="16608" b="21698"/>
            <a:stretch>
              <a:fillRect/>
            </a:stretch>
          </p:blipFill>
          <p:spPr bwMode="auto">
            <a:xfrm>
              <a:off x="4708525" y="3182267"/>
              <a:ext cx="2097088" cy="270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2"/>
            <p:cNvSpPr txBox="1">
              <a:spLocks noChangeArrowheads="1"/>
            </p:cNvSpPr>
            <p:nvPr/>
          </p:nvSpPr>
          <p:spPr bwMode="auto">
            <a:xfrm>
              <a:off x="5148064" y="5364799"/>
              <a:ext cx="1442409" cy="59289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a:solidFill>
                    <a:srgbClr val="FFFFFF"/>
                  </a:solidFill>
                  <a:effectLst>
                    <a:glow rad="127000">
                      <a:srgbClr val="000000"/>
                    </a:glow>
                  </a:effectLst>
                  <a:latin typeface="Arial" charset="0"/>
                  <a:ea typeface="ＭＳ Ｐゴシック" charset="0"/>
                  <a:cs typeface="ＭＳ Ｐゴシック" charset="0"/>
                </a:rPr>
                <a:t>Gene Tierney</a:t>
              </a:r>
            </a:p>
          </p:txBody>
        </p:sp>
      </p:grpSp>
      <p:grpSp>
        <p:nvGrpSpPr>
          <p:cNvPr id="14" name="Group 13"/>
          <p:cNvGrpSpPr>
            <a:grpSpLocks/>
          </p:cNvGrpSpPr>
          <p:nvPr/>
        </p:nvGrpSpPr>
        <p:grpSpPr bwMode="auto">
          <a:xfrm>
            <a:off x="6792913" y="3182938"/>
            <a:ext cx="2351087" cy="2774950"/>
            <a:chOff x="6792913" y="3182267"/>
            <a:chExt cx="2351087" cy="2775430"/>
          </a:xfrm>
        </p:grpSpPr>
        <p:pic>
          <p:nvPicPr>
            <p:cNvPr id="92170" name="Picture 3"/>
            <p:cNvPicPr>
              <a:picLocks noChangeAspect="1"/>
            </p:cNvPicPr>
            <p:nvPr/>
          </p:nvPicPr>
          <p:blipFill>
            <a:blip r:embed="rId10">
              <a:extLst>
                <a:ext uri="{28A0092B-C50C-407E-A947-70E740481C1C}">
                  <a14:useLocalDpi xmlns:a14="http://schemas.microsoft.com/office/drawing/2010/main" val="0"/>
                </a:ext>
              </a:extLst>
            </a:blip>
            <a:srcRect l="15910" r="8156" b="30052"/>
            <a:stretch>
              <a:fillRect/>
            </a:stretch>
          </p:blipFill>
          <p:spPr bwMode="auto">
            <a:xfrm>
              <a:off x="6792913" y="3182267"/>
              <a:ext cx="2351087" cy="276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
            <p:cNvSpPr txBox="1">
              <a:spLocks noChangeArrowheads="1"/>
            </p:cNvSpPr>
            <p:nvPr/>
          </p:nvSpPr>
          <p:spPr bwMode="auto">
            <a:xfrm>
              <a:off x="6876256" y="5364799"/>
              <a:ext cx="2160240" cy="59289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a:solidFill>
                    <a:srgbClr val="FFFFFF"/>
                  </a:solidFill>
                  <a:effectLst>
                    <a:glow rad="127000">
                      <a:srgbClr val="000000"/>
                    </a:glow>
                  </a:effectLst>
                  <a:latin typeface="Arial" charset="0"/>
                  <a:ea typeface="ＭＳ Ｐゴシック" charset="0"/>
                  <a:cs typeface="ＭＳ Ｐゴシック" charset="0"/>
                </a:rPr>
                <a:t>Joan Fontaine</a:t>
              </a: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linds(horizontal)">
                                      <p:cBhvr>
                                        <p:cTn id="27" dur="500"/>
                                        <p:tgtEl>
                                          <p:spTgt spid="1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linds(horizontal)">
                                      <p:cBhvr>
                                        <p:cTn id="32" dur="500"/>
                                        <p:tgtEl>
                                          <p:spTgt spid="1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linds(horizontal)">
                                      <p:cBhvr>
                                        <p:cTn id="37" dur="500"/>
                                        <p:tgtEl>
                                          <p:spTgt spid="1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blinds(horizontal)">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2" name="Picture 1"/>
          <p:cNvPicPr>
            <a:picLocks noChangeAspect="1"/>
          </p:cNvPicPr>
          <p:nvPr/>
        </p:nvPicPr>
        <p:blipFill>
          <a:blip r:embed="rId3">
            <a:extLst>
              <a:ext uri="{28A0092B-C50C-407E-A947-70E740481C1C}">
                <a14:useLocalDpi xmlns:a14="http://schemas.microsoft.com/office/drawing/2010/main" val="0"/>
              </a:ext>
            </a:extLst>
          </a:blip>
          <a:srcRect t="33867"/>
          <a:stretch>
            <a:fillRect/>
          </a:stretch>
        </p:blipFill>
        <p:spPr bwMode="auto">
          <a:xfrm>
            <a:off x="0" y="2808514"/>
            <a:ext cx="9144000" cy="402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36512" y="2232248"/>
            <a:ext cx="9141199" cy="692696"/>
          </a:xfrm>
          <a:prstGeom prst="rect">
            <a:avLst/>
          </a:prstGeom>
          <a:solidFill>
            <a:srgbClr val="0D0D0D"/>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6000" b="1" dirty="0">
                <a:solidFill>
                  <a:srgbClr val="FFFFFF"/>
                </a:solidFill>
                <a:effectLst>
                  <a:glow rad="127000">
                    <a:srgbClr val="000000"/>
                  </a:glow>
                </a:effectLst>
                <a:latin typeface="Arial" charset="0"/>
                <a:ea typeface="ＭＳ Ｐゴシック" charset="0"/>
                <a:cs typeface="ＭＳ Ｐゴシック" charset="0"/>
              </a:rPr>
              <a:t>W</a:t>
            </a:r>
            <a:r>
              <a:rPr lang="en-US" sz="6000" b="1" dirty="0" smtClean="0">
                <a:solidFill>
                  <a:srgbClr val="FFFFFF"/>
                </a:solidFill>
                <a:effectLst>
                  <a:glow rad="127000">
                    <a:srgbClr val="000000"/>
                  </a:glow>
                </a:effectLst>
                <a:latin typeface="Arial" charset="0"/>
                <a:ea typeface="ＭＳ Ｐゴシック" charset="0"/>
                <a:cs typeface="ＭＳ Ｐゴシック" charset="0"/>
              </a:rPr>
              <a:t>hich direction we should we </a:t>
            </a:r>
            <a:r>
              <a:rPr lang="en-US" sz="6000" b="1" dirty="0">
                <a:solidFill>
                  <a:srgbClr val="FFFF00"/>
                </a:solidFill>
                <a:effectLst>
                  <a:glow rad="127000">
                    <a:srgbClr val="000000"/>
                  </a:glow>
                </a:effectLst>
                <a:latin typeface="Arial" charset="0"/>
                <a:ea typeface="ＭＳ Ｐゴシック" charset="0"/>
                <a:cs typeface="ＭＳ Ｐゴシック" charset="0"/>
              </a:rPr>
              <a:t>p</a:t>
            </a:r>
            <a:r>
              <a:rPr lang="en-US" sz="6000" b="1" dirty="0" smtClean="0">
                <a:solidFill>
                  <a:srgbClr val="FFFF00"/>
                </a:solidFill>
                <a:effectLst>
                  <a:glow rad="127000">
                    <a:srgbClr val="000000"/>
                  </a:glow>
                </a:effectLst>
                <a:latin typeface="Arial" charset="0"/>
                <a:ea typeface="ＭＳ Ｐゴシック" charset="0"/>
                <a:cs typeface="ＭＳ Ｐゴシック" charset="0"/>
              </a:rPr>
              <a:t>ursue</a:t>
            </a:r>
            <a:r>
              <a:rPr lang="en-US" sz="6000" b="1" dirty="0" smtClean="0">
                <a:solidFill>
                  <a:srgbClr val="FFFFFF"/>
                </a:solidFill>
                <a:effectLst>
                  <a:glow rad="127000">
                    <a:srgbClr val="000000"/>
                  </a:glow>
                </a:effectLst>
                <a:latin typeface="Arial" charset="0"/>
                <a:ea typeface="ＭＳ Ｐゴシック" charset="0"/>
                <a:cs typeface="ＭＳ Ｐゴシック" charset="0"/>
              </a:rPr>
              <a:t>?</a:t>
            </a:r>
            <a:r>
              <a:rPr lang="en-US" sz="6000" b="1" dirty="0" smtClean="0">
                <a:effectLst>
                  <a:glow rad="127000">
                    <a:schemeClr val="tx1"/>
                  </a:glow>
                </a:effectLst>
                <a:latin typeface="Arial" charset="0"/>
                <a:ea typeface="ＭＳ Ｐゴシック" charset="0"/>
                <a:cs typeface="ＭＳ Ｐゴシック" charset="0"/>
              </a:rPr>
              <a:t> </a:t>
            </a:r>
          </a:p>
          <a:p>
            <a:pPr>
              <a:defRPr/>
            </a:pPr>
            <a:endParaRPr lang="en-US" sz="6000" b="1" dirty="0">
              <a:effectLst>
                <a:glow rad="127000">
                  <a:schemeClr val="tx1"/>
                </a:glow>
              </a:effectLst>
              <a:latin typeface="Arial" charset="0"/>
              <a:ea typeface="ＭＳ Ｐゴシック" charset="0"/>
              <a:cs typeface="ＭＳ Ｐゴシック" charset="0"/>
            </a:endParaRPr>
          </a:p>
          <a:p>
            <a:pPr>
              <a:defRPr/>
            </a:pPr>
            <a:r>
              <a:rPr lang="en-US" sz="6000" b="1" dirty="0" err="1" smtClean="0">
                <a:solidFill>
                  <a:srgbClr val="FFFFFF"/>
                </a:solidFill>
                <a:effectLst>
                  <a:glow rad="127000">
                    <a:schemeClr val="tx1"/>
                  </a:glow>
                </a:effectLst>
                <a:latin typeface="Arial" charset="0"/>
                <a:ea typeface="ＭＳ Ｐゴシック" charset="0"/>
                <a:cs typeface="ＭＳ Ｐゴシック" charset="0"/>
              </a:rPr>
              <a:t>આપણા</a:t>
            </a:r>
            <a:r>
              <a:rPr lang="en-US" sz="6000" b="1" dirty="0" smtClean="0">
                <a:solidFill>
                  <a:srgbClr val="FFFFFF"/>
                </a:solidFill>
                <a:effectLst>
                  <a:glow rad="127000">
                    <a:schemeClr val="tx1"/>
                  </a:glow>
                </a:effectLst>
                <a:latin typeface="Arial" charset="0"/>
                <a:ea typeface="ＭＳ Ｐゴシック" charset="0"/>
                <a:cs typeface="ＭＳ Ｐゴシック" charset="0"/>
              </a:rPr>
              <a:t> </a:t>
            </a:r>
            <a:r>
              <a:rPr lang="en-US" sz="6000" b="1" dirty="0" err="1" smtClean="0">
                <a:solidFill>
                  <a:srgbClr val="FFFF66"/>
                </a:solidFill>
                <a:effectLst>
                  <a:glow rad="127000">
                    <a:schemeClr val="tx1"/>
                  </a:glow>
                </a:effectLst>
                <a:latin typeface="Arial" charset="0"/>
                <a:ea typeface="ＭＳ Ｐゴシック" charset="0"/>
                <a:cs typeface="ＭＳ Ｐゴシック" charset="0"/>
              </a:rPr>
              <a:t>પ્રયત્નો</a:t>
            </a:r>
            <a:r>
              <a:rPr lang="en-US" sz="6000" b="1" dirty="0" smtClean="0">
                <a:solidFill>
                  <a:srgbClr val="FFFFFF"/>
                </a:solidFill>
                <a:effectLst>
                  <a:glow rad="127000">
                    <a:schemeClr val="tx1"/>
                  </a:glow>
                </a:effectLst>
                <a:latin typeface="Arial" charset="0"/>
                <a:ea typeface="ＭＳ Ｐゴシック" charset="0"/>
                <a:cs typeface="ＭＳ Ｐゴシック" charset="0"/>
              </a:rPr>
              <a:t> </a:t>
            </a:r>
            <a:r>
              <a:rPr lang="en-US" sz="6000" b="1" dirty="0" err="1" smtClean="0">
                <a:solidFill>
                  <a:srgbClr val="FFFFFF"/>
                </a:solidFill>
                <a:effectLst>
                  <a:glow rad="127000">
                    <a:schemeClr val="tx1"/>
                  </a:glow>
                </a:effectLst>
                <a:latin typeface="Arial" charset="0"/>
                <a:ea typeface="ＭＳ Ｐゴシック" charset="0"/>
                <a:cs typeface="ＭＳ Ｐゴシック" charset="0"/>
              </a:rPr>
              <a:t>કઇ</a:t>
            </a:r>
            <a:r>
              <a:rPr lang="en-US" sz="6000" b="1" dirty="0" smtClean="0">
                <a:solidFill>
                  <a:srgbClr val="FFFFFF"/>
                </a:solidFill>
                <a:effectLst>
                  <a:glow rad="127000">
                    <a:schemeClr val="tx1"/>
                  </a:glow>
                </a:effectLst>
                <a:latin typeface="Arial" charset="0"/>
                <a:ea typeface="ＭＳ Ｐゴシック" charset="0"/>
                <a:cs typeface="ＭＳ Ｐゴシック" charset="0"/>
              </a:rPr>
              <a:t> </a:t>
            </a:r>
            <a:r>
              <a:rPr lang="en-US" sz="6000" b="1" dirty="0" err="1" smtClean="0">
                <a:solidFill>
                  <a:srgbClr val="FFFFFF"/>
                </a:solidFill>
                <a:effectLst>
                  <a:glow rad="127000">
                    <a:schemeClr val="tx1"/>
                  </a:glow>
                </a:effectLst>
                <a:latin typeface="Arial" charset="0"/>
                <a:ea typeface="ＭＳ Ｐゴシック" charset="0"/>
                <a:cs typeface="ＭＳ Ｐゴシック" charset="0"/>
              </a:rPr>
              <a:t>દિશામાં</a:t>
            </a:r>
            <a:r>
              <a:rPr lang="en-US" sz="6000" b="1" dirty="0" smtClean="0">
                <a:solidFill>
                  <a:srgbClr val="FFFFFF"/>
                </a:solidFill>
                <a:effectLst>
                  <a:glow rad="127000">
                    <a:schemeClr val="tx1"/>
                  </a:glow>
                </a:effectLst>
                <a:latin typeface="Arial" charset="0"/>
                <a:ea typeface="ＭＳ Ｐゴシック" charset="0"/>
                <a:cs typeface="ＭＳ Ｐゴシック" charset="0"/>
              </a:rPr>
              <a:t> </a:t>
            </a:r>
            <a:r>
              <a:rPr lang="en-US" sz="6000" b="1" dirty="0" err="1" smtClean="0">
                <a:solidFill>
                  <a:srgbClr val="FFFFFF"/>
                </a:solidFill>
                <a:effectLst>
                  <a:glow rad="127000">
                    <a:schemeClr val="tx1"/>
                  </a:glow>
                </a:effectLst>
                <a:latin typeface="Arial" charset="0"/>
                <a:ea typeface="ＭＳ Ｐゴシック" charset="0"/>
                <a:cs typeface="ＭＳ Ｐゴシック" charset="0"/>
              </a:rPr>
              <a:t>કરવા</a:t>
            </a:r>
            <a:r>
              <a:rPr lang="en-US" sz="6000" b="1" dirty="0" smtClean="0">
                <a:solidFill>
                  <a:srgbClr val="FFFFFF"/>
                </a:solidFill>
                <a:effectLst>
                  <a:glow rad="127000">
                    <a:schemeClr val="tx1"/>
                  </a:glow>
                </a:effectLst>
                <a:latin typeface="Arial" charset="0"/>
                <a:ea typeface="ＭＳ Ｐゴシック" charset="0"/>
                <a:cs typeface="ＭＳ Ｐゴシック" charset="0"/>
              </a:rPr>
              <a:t> </a:t>
            </a:r>
            <a:r>
              <a:rPr lang="en-US" sz="6000" b="1" dirty="0" err="1" smtClean="0">
                <a:solidFill>
                  <a:srgbClr val="FFFFFF"/>
                </a:solidFill>
                <a:effectLst>
                  <a:glow rad="127000">
                    <a:schemeClr val="tx1"/>
                  </a:glow>
                </a:effectLst>
                <a:latin typeface="Arial" charset="0"/>
                <a:ea typeface="ＭＳ Ｐゴシック" charset="0"/>
                <a:cs typeface="ＭＳ Ｐゴシック" charset="0"/>
              </a:rPr>
              <a:t>જોઇએ</a:t>
            </a:r>
            <a:r>
              <a:rPr lang="en-US" sz="6000" b="1" dirty="0" smtClean="0">
                <a:solidFill>
                  <a:srgbClr val="FFFFFF"/>
                </a:solidFill>
                <a:effectLst>
                  <a:glow rad="127000">
                    <a:schemeClr val="tx1"/>
                  </a:glow>
                </a:effectLst>
                <a:latin typeface="Arial" charset="0"/>
                <a:ea typeface="ＭＳ Ｐゴシック" charset="0"/>
                <a:cs typeface="ＭＳ Ｐゴシック" charset="0"/>
              </a:rPr>
              <a:t> ? </a:t>
            </a:r>
            <a:endParaRPr lang="en-US" sz="2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929887329"/>
      </p:ext>
    </p:extLst>
  </p:cSld>
  <p:clrMapOvr>
    <a:masterClrMapping/>
  </p:clrMapOvr>
  <p:transition xmlns:p14="http://schemas.microsoft.com/office/powerpoint/2010/main" spd="slow">
    <p:fade thruBlk="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1438" y="50661"/>
            <a:ext cx="9144000" cy="6858000"/>
          </a:xfrm>
          <a:prstGeom prst="rect">
            <a:avLst/>
          </a:prstGeom>
        </p:spPr>
      </p:pic>
      <p:sp>
        <p:nvSpPr>
          <p:cNvPr id="5" name="Rectangle 2"/>
          <p:cNvSpPr>
            <a:spLocks noGrp="1" noChangeArrowheads="1"/>
          </p:cNvSpPr>
          <p:nvPr>
            <p:ph type="ctrTitle"/>
          </p:nvPr>
        </p:nvSpPr>
        <p:spPr>
          <a:xfrm>
            <a:off x="0" y="44450"/>
            <a:ext cx="9144000" cy="792163"/>
          </a:xfrm>
          <a:extLst/>
        </p:spPr>
        <p:txBody>
          <a:bodyPr/>
          <a:lstStyle/>
          <a:p>
            <a:pPr eaLnBrk="1" hangingPunct="1"/>
            <a:r>
              <a:rPr lang="en-US" altLang="en-US" sz="3600" b="1" dirty="0" smtClean="0">
                <a:solidFill>
                  <a:srgbClr val="F8F8F8"/>
                </a:solidFill>
                <a:effectLst>
                  <a:glow rad="254000">
                    <a:schemeClr val="tx1"/>
                  </a:glow>
                </a:effectLst>
                <a:latin typeface="Arial" panose="020B0604020202020204" pitchFamily="34" charset="0"/>
                <a:cs typeface="Arial" panose="020B0604020202020204" pitchFamily="34" charset="0"/>
              </a:rPr>
              <a:t>Opposite Directions at 29:13</a:t>
            </a:r>
          </a:p>
        </p:txBody>
      </p:sp>
      <p:sp>
        <p:nvSpPr>
          <p:cNvPr id="7" name="Rectangle 2"/>
          <p:cNvSpPr txBox="1">
            <a:spLocks noChangeArrowheads="1"/>
          </p:cNvSpPr>
          <p:nvPr/>
        </p:nvSpPr>
        <p:spPr bwMode="auto">
          <a:xfrm>
            <a:off x="71438" y="936625"/>
            <a:ext cx="4429125" cy="4108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kern="0" dirty="0" smtClean="0">
                <a:solidFill>
                  <a:srgbClr val="F8F8F8"/>
                </a:solidFill>
                <a:effectLst>
                  <a:glow rad="254000">
                    <a:schemeClr val="tx1">
                      <a:alpha val="75000"/>
                    </a:schemeClr>
                  </a:glow>
                </a:effectLst>
              </a:rPr>
              <a:t>Isaiah 29:13</a:t>
            </a:r>
            <a:br>
              <a:rPr lang="en-US" sz="2800" b="1" kern="0" dirty="0" smtClean="0">
                <a:solidFill>
                  <a:srgbClr val="F8F8F8"/>
                </a:solidFill>
                <a:effectLst>
                  <a:glow rad="254000">
                    <a:schemeClr val="tx1">
                      <a:alpha val="75000"/>
                    </a:schemeClr>
                  </a:glow>
                </a:effectLst>
              </a:rPr>
            </a:br>
            <a:r>
              <a:rPr lang="en-US" sz="2000" b="1" kern="0" dirty="0" smtClean="0">
                <a:solidFill>
                  <a:srgbClr val="F8F8F8"/>
                </a:solidFill>
                <a:effectLst>
                  <a:glow rad="254000">
                    <a:schemeClr val="tx1">
                      <a:alpha val="75000"/>
                    </a:schemeClr>
                  </a:glow>
                </a:effectLst>
              </a:rPr>
              <a:t>"And so the Lord says, </a:t>
            </a:r>
            <a:r>
              <a:rPr lang="fr-FR" sz="2000" b="1" kern="0" dirty="0" smtClean="0">
                <a:solidFill>
                  <a:srgbClr val="F8F8F8"/>
                </a:solidFill>
                <a:effectLst>
                  <a:glow rad="254000">
                    <a:schemeClr val="tx1">
                      <a:alpha val="75000"/>
                    </a:schemeClr>
                  </a:glow>
                </a:effectLst>
              </a:rPr>
              <a:t>'</a:t>
            </a:r>
            <a:r>
              <a:rPr lang="en-US" sz="2000" b="1" kern="0" dirty="0" smtClean="0">
                <a:solidFill>
                  <a:srgbClr val="F8F8F8"/>
                </a:solidFill>
                <a:effectLst>
                  <a:glow rad="254000">
                    <a:schemeClr val="tx1">
                      <a:alpha val="75000"/>
                    </a:schemeClr>
                  </a:glow>
                </a:effectLst>
              </a:rPr>
              <a:t>These people say they are mine. </a:t>
            </a:r>
            <a:r>
              <a:rPr lang="en-US" sz="2000" b="1" kern="0" dirty="0">
                <a:solidFill>
                  <a:srgbClr val="F8F8F8"/>
                </a:solidFill>
                <a:effectLst>
                  <a:glow rad="254000">
                    <a:schemeClr val="tx1">
                      <a:alpha val="75000"/>
                    </a:schemeClr>
                  </a:glow>
                </a:effectLst>
              </a:rPr>
              <a:t>T</a:t>
            </a:r>
            <a:r>
              <a:rPr lang="en-US" sz="2000" b="1" kern="0" dirty="0" smtClean="0">
                <a:solidFill>
                  <a:srgbClr val="F8F8F8"/>
                </a:solidFill>
                <a:effectLst>
                  <a:glow rad="254000">
                    <a:schemeClr val="tx1">
                      <a:alpha val="75000"/>
                    </a:schemeClr>
                  </a:glow>
                </a:effectLst>
              </a:rPr>
              <a:t>hey honor me with their lips, but their hearts are far from me. And their worship of me is nothing but man-made rules learned by rote.</a:t>
            </a:r>
            <a:r>
              <a:rPr lang="fr-FR" sz="2000" b="1" kern="0" dirty="0" smtClean="0">
                <a:solidFill>
                  <a:srgbClr val="F8F8F8"/>
                </a:solidFill>
                <a:effectLst>
                  <a:glow rad="254000">
                    <a:schemeClr val="tx1">
                      <a:alpha val="75000"/>
                    </a:schemeClr>
                  </a:glow>
                </a:effectLst>
              </a:rPr>
              <a:t>'"</a:t>
            </a:r>
            <a:r>
              <a:rPr lang="en-US" sz="2000" b="1" kern="0" dirty="0" smtClean="0">
                <a:solidFill>
                  <a:srgbClr val="F8F8F8"/>
                </a:solidFill>
                <a:effectLst>
                  <a:glow rad="254000">
                    <a:schemeClr val="tx1">
                      <a:alpha val="75000"/>
                    </a:schemeClr>
                  </a:glow>
                </a:effectLst>
              </a:rPr>
              <a:t> </a:t>
            </a:r>
            <a:r>
              <a:rPr lang="fr-FR" sz="2000" b="1" kern="0" dirty="0" smtClean="0">
                <a:solidFill>
                  <a:srgbClr val="F8F8F8"/>
                </a:solidFill>
                <a:effectLst>
                  <a:glow rad="254000">
                    <a:schemeClr val="tx1">
                      <a:alpha val="75000"/>
                    </a:schemeClr>
                  </a:glow>
                </a:effectLst>
              </a:rPr>
              <a:t> </a:t>
            </a:r>
          </a:p>
          <a:p>
            <a:pPr>
              <a:defRPr/>
            </a:pPr>
            <a:r>
              <a:rPr lang="fr-FR" sz="2000" b="1" kern="0" dirty="0" err="1" smtClean="0">
                <a:solidFill>
                  <a:srgbClr val="F8F8F8"/>
                </a:solidFill>
                <a:effectLst>
                  <a:glow rad="254000">
                    <a:schemeClr val="tx1">
                      <a:alpha val="75000"/>
                    </a:schemeClr>
                  </a:glow>
                </a:effectLst>
              </a:rPr>
              <a:t>યશાયા</a:t>
            </a:r>
            <a:r>
              <a:rPr lang="fr-FR" sz="2000" b="1" kern="0" dirty="0" smtClean="0">
                <a:solidFill>
                  <a:srgbClr val="F8F8F8"/>
                </a:solidFill>
                <a:effectLst>
                  <a:glow rad="254000">
                    <a:schemeClr val="tx1">
                      <a:alpha val="75000"/>
                    </a:schemeClr>
                  </a:glow>
                </a:effectLst>
              </a:rPr>
              <a:t> ૨૯-૧૩</a:t>
            </a:r>
          </a:p>
          <a:p>
            <a:pPr>
              <a:defRPr/>
            </a:pPr>
            <a:r>
              <a:rPr lang="fr-FR" sz="2000" b="1" kern="0" dirty="0" smtClean="0">
                <a:solidFill>
                  <a:srgbClr val="F8F8F8"/>
                </a:solidFill>
                <a:effectLst>
                  <a:glow rad="254000">
                    <a:schemeClr val="tx1">
                      <a:alpha val="75000"/>
                    </a:schemeClr>
                  </a:glow>
                </a:effectLst>
              </a:rPr>
              <a:t>"</a:t>
            </a:r>
            <a:r>
              <a:rPr lang="en-US" sz="2000" b="1" kern="0" dirty="0" smtClean="0">
                <a:solidFill>
                  <a:srgbClr val="F8F8F8"/>
                </a:solidFill>
                <a:effectLst>
                  <a:glow rad="254000">
                    <a:schemeClr val="tx1">
                      <a:alpha val="75000"/>
                    </a:schemeClr>
                  </a:glow>
                </a:effectLst>
              </a:rPr>
              <a:t> </a:t>
            </a:r>
            <a:r>
              <a:rPr lang="fr-FR" sz="2000" b="1" kern="0" dirty="0" err="1" smtClean="0">
                <a:solidFill>
                  <a:srgbClr val="F8F8F8"/>
                </a:solidFill>
                <a:effectLst>
                  <a:glow rad="254000">
                    <a:schemeClr val="tx1">
                      <a:alpha val="75000"/>
                    </a:schemeClr>
                  </a:glow>
                </a:effectLst>
              </a:rPr>
              <a:t>વળી</a:t>
            </a:r>
            <a:r>
              <a:rPr lang="fr-FR" sz="2000" b="1" kern="0" dirty="0" smtClean="0">
                <a:solidFill>
                  <a:srgbClr val="F8F8F8"/>
                </a:solidFill>
                <a:effectLst>
                  <a:glow rad="254000">
                    <a:schemeClr val="tx1">
                      <a:alpha val="75000"/>
                    </a:schemeClr>
                  </a:glow>
                </a:effectLst>
              </a:rPr>
              <a:t> </a:t>
            </a:r>
            <a:r>
              <a:rPr lang="fr-FR" sz="2000" b="1" kern="0" dirty="0" err="1" smtClean="0">
                <a:solidFill>
                  <a:srgbClr val="F8F8F8"/>
                </a:solidFill>
                <a:effectLst>
                  <a:glow rad="254000">
                    <a:schemeClr val="tx1">
                      <a:alpha val="75000"/>
                    </a:schemeClr>
                  </a:glow>
                </a:effectLst>
              </a:rPr>
              <a:t>પ્રભુએ</a:t>
            </a:r>
            <a:r>
              <a:rPr lang="fr-FR" sz="2000" b="1" kern="0" dirty="0" smtClean="0">
                <a:solidFill>
                  <a:srgbClr val="F8F8F8"/>
                </a:solidFill>
                <a:effectLst>
                  <a:glow rad="254000">
                    <a:schemeClr val="tx1">
                      <a:alpha val="75000"/>
                    </a:schemeClr>
                  </a:glow>
                </a:effectLst>
              </a:rPr>
              <a:t> </a:t>
            </a:r>
            <a:r>
              <a:rPr lang="fr-FR" sz="2000" b="1" kern="0" dirty="0" err="1" smtClean="0">
                <a:solidFill>
                  <a:srgbClr val="F8F8F8"/>
                </a:solidFill>
                <a:effectLst>
                  <a:glow rad="254000">
                    <a:schemeClr val="tx1">
                      <a:alpha val="75000"/>
                    </a:schemeClr>
                  </a:glow>
                </a:effectLst>
              </a:rPr>
              <a:t>કહ્યું</a:t>
            </a:r>
            <a:r>
              <a:rPr lang="fr-FR" sz="2000" b="1" kern="0" dirty="0" smtClean="0">
                <a:solidFill>
                  <a:srgbClr val="F8F8F8"/>
                </a:solidFill>
                <a:effectLst>
                  <a:glow rad="254000">
                    <a:schemeClr val="tx1">
                      <a:alpha val="75000"/>
                    </a:schemeClr>
                  </a:glow>
                </a:effectLst>
              </a:rPr>
              <a:t>, આ </a:t>
            </a:r>
            <a:r>
              <a:rPr lang="fr-FR" sz="2000" b="1" kern="0" dirty="0" err="1" smtClean="0">
                <a:solidFill>
                  <a:srgbClr val="F8F8F8"/>
                </a:solidFill>
                <a:effectLst>
                  <a:glow rad="254000">
                    <a:schemeClr val="tx1">
                      <a:alpha val="75000"/>
                    </a:schemeClr>
                  </a:glow>
                </a:effectLst>
              </a:rPr>
              <a:t>લોક</a:t>
            </a:r>
            <a:r>
              <a:rPr lang="fr-FR" sz="2000" b="1" kern="0" dirty="0" smtClean="0">
                <a:solidFill>
                  <a:srgbClr val="F8F8F8"/>
                </a:solidFill>
                <a:effectLst>
                  <a:glow rad="254000">
                    <a:schemeClr val="tx1">
                      <a:alpha val="75000"/>
                    </a:schemeClr>
                  </a:glow>
                </a:effectLst>
              </a:rPr>
              <a:t> </a:t>
            </a:r>
            <a:r>
              <a:rPr lang="fr-FR" sz="2000" b="1" kern="0" dirty="0" err="1" smtClean="0">
                <a:solidFill>
                  <a:srgbClr val="F8F8F8"/>
                </a:solidFill>
                <a:effectLst>
                  <a:glow rad="254000">
                    <a:schemeClr val="tx1">
                      <a:alpha val="75000"/>
                    </a:schemeClr>
                  </a:glow>
                </a:effectLst>
              </a:rPr>
              <a:t>તો</a:t>
            </a:r>
            <a:r>
              <a:rPr lang="fr-FR" sz="2000" b="1" kern="0" dirty="0" smtClean="0">
                <a:solidFill>
                  <a:srgbClr val="F8F8F8"/>
                </a:solidFill>
                <a:effectLst>
                  <a:glow rad="254000">
                    <a:schemeClr val="tx1">
                      <a:alpha val="75000"/>
                    </a:schemeClr>
                  </a:glow>
                </a:effectLst>
              </a:rPr>
              <a:t> </a:t>
            </a:r>
            <a:r>
              <a:rPr lang="fr-FR" sz="2000" b="1" kern="0" dirty="0" err="1" smtClean="0">
                <a:solidFill>
                  <a:srgbClr val="F8F8F8"/>
                </a:solidFill>
                <a:effectLst>
                  <a:glow rad="254000">
                    <a:schemeClr val="tx1">
                      <a:alpha val="75000"/>
                    </a:schemeClr>
                  </a:glow>
                </a:effectLst>
              </a:rPr>
              <a:t>મારી</a:t>
            </a:r>
            <a:r>
              <a:rPr lang="fr-FR" sz="2000" b="1" kern="0" dirty="0" smtClean="0">
                <a:solidFill>
                  <a:srgbClr val="F8F8F8"/>
                </a:solidFill>
                <a:effectLst>
                  <a:glow rad="254000">
                    <a:schemeClr val="tx1">
                      <a:alpha val="75000"/>
                    </a:schemeClr>
                  </a:glow>
                </a:effectLst>
              </a:rPr>
              <a:t> </a:t>
            </a:r>
            <a:r>
              <a:rPr lang="fr-FR" sz="2000" b="1" kern="0" dirty="0" err="1" smtClean="0">
                <a:solidFill>
                  <a:srgbClr val="F8F8F8"/>
                </a:solidFill>
                <a:effectLst>
                  <a:glow rad="254000">
                    <a:schemeClr val="tx1">
                      <a:alpha val="75000"/>
                    </a:schemeClr>
                  </a:glow>
                </a:effectLst>
              </a:rPr>
              <a:t>પાસે</a:t>
            </a:r>
            <a:r>
              <a:rPr lang="fr-FR" sz="2000" b="1" kern="0" dirty="0" smtClean="0">
                <a:solidFill>
                  <a:srgbClr val="F8F8F8"/>
                </a:solidFill>
                <a:effectLst>
                  <a:glow rad="254000">
                    <a:schemeClr val="tx1">
                      <a:alpha val="75000"/>
                    </a:schemeClr>
                  </a:glow>
                </a:effectLst>
              </a:rPr>
              <a:t> </a:t>
            </a:r>
            <a:r>
              <a:rPr lang="fr-FR" sz="2000" b="1" kern="0" dirty="0" err="1" smtClean="0">
                <a:solidFill>
                  <a:srgbClr val="F8F8F8"/>
                </a:solidFill>
                <a:effectLst>
                  <a:glow rad="254000">
                    <a:schemeClr val="tx1">
                      <a:alpha val="75000"/>
                    </a:schemeClr>
                  </a:glow>
                </a:effectLst>
              </a:rPr>
              <a:t>આવે</a:t>
            </a:r>
            <a:r>
              <a:rPr lang="fr-FR" sz="2000" b="1" kern="0" dirty="0" smtClean="0">
                <a:solidFill>
                  <a:srgbClr val="F8F8F8"/>
                </a:solidFill>
                <a:effectLst>
                  <a:glow rad="254000">
                    <a:schemeClr val="tx1">
                      <a:alpha val="75000"/>
                    </a:schemeClr>
                  </a:glow>
                </a:effectLst>
              </a:rPr>
              <a:t> </a:t>
            </a:r>
            <a:r>
              <a:rPr lang="fr-FR" sz="2000" b="1" kern="0" dirty="0" err="1" smtClean="0">
                <a:solidFill>
                  <a:srgbClr val="F8F8F8"/>
                </a:solidFill>
                <a:effectLst>
                  <a:glow rad="254000">
                    <a:schemeClr val="tx1">
                      <a:alpha val="75000"/>
                    </a:schemeClr>
                  </a:glow>
                </a:effectLst>
              </a:rPr>
              <a:t>છે</a:t>
            </a:r>
            <a:r>
              <a:rPr lang="fr-FR" sz="2000" b="1" kern="0" dirty="0" smtClean="0">
                <a:solidFill>
                  <a:srgbClr val="F8F8F8"/>
                </a:solidFill>
                <a:effectLst>
                  <a:glow rad="254000">
                    <a:schemeClr val="tx1">
                      <a:alpha val="75000"/>
                    </a:schemeClr>
                  </a:glow>
                </a:effectLst>
              </a:rPr>
              <a:t>, </a:t>
            </a:r>
            <a:r>
              <a:rPr lang="fr-FR" sz="2000" b="1" kern="0" dirty="0" err="1" smtClean="0">
                <a:solidFill>
                  <a:srgbClr val="F8F8F8"/>
                </a:solidFill>
                <a:effectLst>
                  <a:glow rad="254000">
                    <a:schemeClr val="tx1">
                      <a:alpha val="75000"/>
                    </a:schemeClr>
                  </a:glow>
                </a:effectLst>
              </a:rPr>
              <a:t>ને</a:t>
            </a:r>
            <a:r>
              <a:rPr lang="fr-FR" sz="2000" b="1" kern="0" dirty="0" smtClean="0">
                <a:solidFill>
                  <a:srgbClr val="F8F8F8"/>
                </a:solidFill>
                <a:effectLst>
                  <a:glow rad="254000">
                    <a:schemeClr val="tx1">
                      <a:alpha val="75000"/>
                    </a:schemeClr>
                  </a:glow>
                </a:effectLst>
              </a:rPr>
              <a:t> </a:t>
            </a:r>
            <a:r>
              <a:rPr lang="fr-FR" sz="2000" b="1" kern="0" dirty="0" err="1" smtClean="0">
                <a:solidFill>
                  <a:srgbClr val="F8F8F8"/>
                </a:solidFill>
                <a:effectLst>
                  <a:glow rad="254000">
                    <a:schemeClr val="tx1">
                      <a:alpha val="75000"/>
                    </a:schemeClr>
                  </a:glow>
                </a:effectLst>
              </a:rPr>
              <a:t>પોતાના</a:t>
            </a:r>
            <a:r>
              <a:rPr lang="fr-FR" sz="2000" b="1" kern="0" dirty="0" smtClean="0">
                <a:solidFill>
                  <a:srgbClr val="F8F8F8"/>
                </a:solidFill>
                <a:effectLst>
                  <a:glow rad="254000">
                    <a:schemeClr val="tx1">
                      <a:alpha val="75000"/>
                    </a:schemeClr>
                  </a:glow>
                </a:effectLst>
              </a:rPr>
              <a:t> </a:t>
            </a:r>
            <a:r>
              <a:rPr lang="fr-FR" sz="2000" b="1" kern="0" dirty="0" err="1" smtClean="0">
                <a:solidFill>
                  <a:srgbClr val="F8F8F8"/>
                </a:solidFill>
                <a:effectLst>
                  <a:glow rad="254000">
                    <a:schemeClr val="tx1">
                      <a:alpha val="75000"/>
                    </a:schemeClr>
                  </a:glow>
                </a:effectLst>
              </a:rPr>
              <a:t>મોંથી</a:t>
            </a:r>
            <a:r>
              <a:rPr lang="fr-FR" sz="2000" b="1" kern="0" dirty="0" smtClean="0">
                <a:solidFill>
                  <a:srgbClr val="F8F8F8"/>
                </a:solidFill>
                <a:effectLst>
                  <a:glow rad="254000">
                    <a:schemeClr val="tx1">
                      <a:alpha val="75000"/>
                    </a:schemeClr>
                  </a:glow>
                </a:effectLst>
              </a:rPr>
              <a:t> </a:t>
            </a:r>
            <a:r>
              <a:rPr lang="fr-FR" sz="2000" b="1" kern="0" dirty="0" err="1" smtClean="0">
                <a:solidFill>
                  <a:srgbClr val="F8F8F8"/>
                </a:solidFill>
                <a:effectLst>
                  <a:glow rad="254000">
                    <a:schemeClr val="tx1">
                      <a:alpha val="75000"/>
                    </a:schemeClr>
                  </a:glow>
                </a:effectLst>
              </a:rPr>
              <a:t>તથા</a:t>
            </a:r>
            <a:r>
              <a:rPr lang="fr-FR" sz="2000" b="1" kern="0" dirty="0" smtClean="0">
                <a:solidFill>
                  <a:srgbClr val="F8F8F8"/>
                </a:solidFill>
                <a:effectLst>
                  <a:glow rad="254000">
                    <a:schemeClr val="tx1">
                      <a:alpha val="75000"/>
                    </a:schemeClr>
                  </a:glow>
                </a:effectLst>
              </a:rPr>
              <a:t> </a:t>
            </a:r>
            <a:r>
              <a:rPr lang="fr-FR" sz="2000" b="1" kern="0" dirty="0" err="1" smtClean="0">
                <a:solidFill>
                  <a:srgbClr val="F8F8F8"/>
                </a:solidFill>
                <a:effectLst>
                  <a:glow rad="254000">
                    <a:schemeClr val="tx1">
                      <a:alpha val="75000"/>
                    </a:schemeClr>
                  </a:glow>
                </a:effectLst>
              </a:rPr>
              <a:t>હોઠોથી</a:t>
            </a:r>
            <a:r>
              <a:rPr lang="fr-FR" sz="2000" b="1" kern="0" dirty="0" smtClean="0">
                <a:solidFill>
                  <a:srgbClr val="F8F8F8"/>
                </a:solidFill>
                <a:effectLst>
                  <a:glow rad="254000">
                    <a:schemeClr val="tx1">
                      <a:alpha val="75000"/>
                    </a:schemeClr>
                  </a:glow>
                </a:effectLst>
              </a:rPr>
              <a:t> </a:t>
            </a:r>
            <a:r>
              <a:rPr lang="fr-FR" sz="2000" b="1" kern="0" dirty="0" err="1" smtClean="0">
                <a:solidFill>
                  <a:srgbClr val="F8F8F8"/>
                </a:solidFill>
                <a:effectLst>
                  <a:glow rad="254000">
                    <a:schemeClr val="tx1">
                      <a:alpha val="75000"/>
                    </a:schemeClr>
                  </a:glow>
                </a:effectLst>
              </a:rPr>
              <a:t>માન</a:t>
            </a:r>
            <a:r>
              <a:rPr lang="fr-FR" sz="2000" b="1" kern="0" dirty="0" smtClean="0">
                <a:solidFill>
                  <a:srgbClr val="F8F8F8"/>
                </a:solidFill>
                <a:effectLst>
                  <a:glow rad="254000">
                    <a:schemeClr val="tx1">
                      <a:alpha val="75000"/>
                    </a:schemeClr>
                  </a:glow>
                </a:effectLst>
              </a:rPr>
              <a:t> </a:t>
            </a:r>
            <a:r>
              <a:rPr lang="fr-FR" sz="2000" b="1" kern="0" dirty="0" err="1" smtClean="0">
                <a:solidFill>
                  <a:srgbClr val="F8F8F8"/>
                </a:solidFill>
                <a:effectLst>
                  <a:glow rad="254000">
                    <a:schemeClr val="tx1">
                      <a:alpha val="75000"/>
                    </a:schemeClr>
                  </a:glow>
                </a:effectLst>
              </a:rPr>
              <a:t>આપે</a:t>
            </a:r>
            <a:r>
              <a:rPr lang="fr-FR" sz="2000" b="1" kern="0" dirty="0" smtClean="0">
                <a:solidFill>
                  <a:srgbClr val="F8F8F8"/>
                </a:solidFill>
                <a:effectLst>
                  <a:glow rad="254000">
                    <a:schemeClr val="tx1">
                      <a:alpha val="75000"/>
                    </a:schemeClr>
                  </a:glow>
                </a:effectLst>
              </a:rPr>
              <a:t> </a:t>
            </a:r>
            <a:r>
              <a:rPr lang="fr-FR" sz="2000" b="1" kern="0" dirty="0" err="1" smtClean="0">
                <a:solidFill>
                  <a:srgbClr val="F8F8F8"/>
                </a:solidFill>
                <a:effectLst>
                  <a:glow rad="254000">
                    <a:schemeClr val="tx1">
                      <a:alpha val="75000"/>
                    </a:schemeClr>
                  </a:glow>
                </a:effectLst>
              </a:rPr>
              <a:t>છે</a:t>
            </a:r>
            <a:r>
              <a:rPr lang="fr-FR" sz="2000" b="1" kern="0" dirty="0" smtClean="0">
                <a:solidFill>
                  <a:srgbClr val="F8F8F8"/>
                </a:solidFill>
                <a:effectLst>
                  <a:glow rad="254000">
                    <a:schemeClr val="tx1">
                      <a:alpha val="75000"/>
                    </a:schemeClr>
                  </a:glow>
                </a:effectLst>
              </a:rPr>
              <a:t>, </a:t>
            </a:r>
            <a:r>
              <a:rPr lang="fr-FR" sz="2000" b="1" kern="0" dirty="0" err="1" smtClean="0">
                <a:solidFill>
                  <a:srgbClr val="F8F8F8"/>
                </a:solidFill>
                <a:effectLst>
                  <a:glow rad="254000">
                    <a:schemeClr val="tx1">
                      <a:alpha val="75000"/>
                    </a:schemeClr>
                  </a:glow>
                </a:effectLst>
              </a:rPr>
              <a:t>પણ</a:t>
            </a:r>
            <a:r>
              <a:rPr lang="fr-FR" sz="2000" b="1" kern="0" dirty="0" smtClean="0">
                <a:solidFill>
                  <a:srgbClr val="F8F8F8"/>
                </a:solidFill>
                <a:effectLst>
                  <a:glow rad="254000">
                    <a:schemeClr val="tx1">
                      <a:alpha val="75000"/>
                    </a:schemeClr>
                  </a:glow>
                </a:effectLst>
              </a:rPr>
              <a:t> </a:t>
            </a:r>
            <a:r>
              <a:rPr lang="fr-FR" sz="2000" b="1" kern="0" dirty="0" err="1" smtClean="0">
                <a:solidFill>
                  <a:srgbClr val="F8F8F8"/>
                </a:solidFill>
                <a:effectLst>
                  <a:glow rad="254000">
                    <a:schemeClr val="tx1">
                      <a:alpha val="75000"/>
                    </a:schemeClr>
                  </a:glow>
                </a:effectLst>
              </a:rPr>
              <a:t>તેમણે</a:t>
            </a:r>
            <a:r>
              <a:rPr lang="fr-FR" sz="2000" b="1" kern="0" dirty="0" smtClean="0">
                <a:solidFill>
                  <a:srgbClr val="F8F8F8"/>
                </a:solidFill>
                <a:effectLst>
                  <a:glow rad="254000">
                    <a:schemeClr val="tx1">
                      <a:alpha val="75000"/>
                    </a:schemeClr>
                  </a:glow>
                </a:effectLst>
              </a:rPr>
              <a:t> </a:t>
            </a:r>
            <a:r>
              <a:rPr lang="fr-FR" sz="2000" b="1" kern="0" dirty="0" err="1" smtClean="0">
                <a:solidFill>
                  <a:srgbClr val="FFFF00"/>
                </a:solidFill>
                <a:effectLst>
                  <a:glow rad="254000">
                    <a:schemeClr val="tx1">
                      <a:alpha val="75000"/>
                    </a:schemeClr>
                  </a:glow>
                </a:effectLst>
              </a:rPr>
              <a:t>પોતાનું</a:t>
            </a:r>
            <a:r>
              <a:rPr lang="fr-FR" sz="2000" b="1" kern="0" dirty="0" smtClean="0">
                <a:solidFill>
                  <a:srgbClr val="FFFF00"/>
                </a:solidFill>
                <a:effectLst>
                  <a:glow rad="254000">
                    <a:schemeClr val="tx1">
                      <a:alpha val="75000"/>
                    </a:schemeClr>
                  </a:glow>
                </a:effectLst>
              </a:rPr>
              <a:t> </a:t>
            </a:r>
            <a:r>
              <a:rPr lang="fr-FR" sz="2000" b="1" kern="0" dirty="0" err="1" smtClean="0">
                <a:solidFill>
                  <a:srgbClr val="FFFF00"/>
                </a:solidFill>
                <a:effectLst>
                  <a:glow rad="254000">
                    <a:schemeClr val="tx1">
                      <a:alpha val="75000"/>
                    </a:schemeClr>
                  </a:glow>
                </a:effectLst>
              </a:rPr>
              <a:t>હ્રદય</a:t>
            </a:r>
            <a:r>
              <a:rPr lang="fr-FR" sz="2000" b="1" kern="0" dirty="0" smtClean="0">
                <a:solidFill>
                  <a:srgbClr val="FFFF00"/>
                </a:solidFill>
                <a:effectLst>
                  <a:glow rad="254000">
                    <a:schemeClr val="tx1">
                      <a:alpha val="75000"/>
                    </a:schemeClr>
                  </a:glow>
                </a:effectLst>
              </a:rPr>
              <a:t> </a:t>
            </a:r>
            <a:r>
              <a:rPr lang="fr-FR" sz="2000" b="1" kern="0" dirty="0" err="1" smtClean="0">
                <a:solidFill>
                  <a:srgbClr val="FFFF00"/>
                </a:solidFill>
                <a:effectLst>
                  <a:glow rad="254000">
                    <a:schemeClr val="tx1">
                      <a:alpha val="75000"/>
                    </a:schemeClr>
                  </a:glow>
                </a:effectLst>
              </a:rPr>
              <a:t>મારાથી</a:t>
            </a:r>
            <a:r>
              <a:rPr lang="fr-FR" sz="2000" b="1" kern="0" dirty="0" smtClean="0">
                <a:solidFill>
                  <a:srgbClr val="FFFF00"/>
                </a:solidFill>
                <a:effectLst>
                  <a:glow rad="254000">
                    <a:schemeClr val="tx1">
                      <a:alpha val="75000"/>
                    </a:schemeClr>
                  </a:glow>
                </a:effectLst>
              </a:rPr>
              <a:t> </a:t>
            </a:r>
            <a:r>
              <a:rPr lang="fr-FR" sz="2000" b="1" kern="0" dirty="0" err="1" smtClean="0">
                <a:solidFill>
                  <a:srgbClr val="FFFF00"/>
                </a:solidFill>
                <a:effectLst>
                  <a:glow rad="254000">
                    <a:schemeClr val="tx1">
                      <a:alpha val="75000"/>
                    </a:schemeClr>
                  </a:glow>
                </a:effectLst>
              </a:rPr>
              <a:t>દૂર</a:t>
            </a:r>
            <a:r>
              <a:rPr lang="fr-FR" sz="2000" b="1" kern="0" dirty="0" smtClean="0">
                <a:solidFill>
                  <a:srgbClr val="FFFF00"/>
                </a:solidFill>
                <a:effectLst>
                  <a:glow rad="254000">
                    <a:schemeClr val="tx1">
                      <a:alpha val="75000"/>
                    </a:schemeClr>
                  </a:glow>
                </a:effectLst>
              </a:rPr>
              <a:t> </a:t>
            </a:r>
            <a:r>
              <a:rPr lang="fr-FR" sz="2000" b="1" kern="0" dirty="0" err="1" smtClean="0">
                <a:solidFill>
                  <a:srgbClr val="FFFF00"/>
                </a:solidFill>
                <a:effectLst>
                  <a:glow rad="254000">
                    <a:schemeClr val="tx1">
                      <a:alpha val="75000"/>
                    </a:schemeClr>
                  </a:glow>
                </a:effectLst>
              </a:rPr>
              <a:t>રાખ્યું</a:t>
            </a:r>
            <a:r>
              <a:rPr lang="fr-FR" sz="2000" b="1" kern="0" dirty="0" smtClean="0">
                <a:solidFill>
                  <a:srgbClr val="FFFF00"/>
                </a:solidFill>
                <a:effectLst>
                  <a:glow rad="254000">
                    <a:schemeClr val="tx1">
                      <a:alpha val="75000"/>
                    </a:schemeClr>
                  </a:glow>
                </a:effectLst>
              </a:rPr>
              <a:t> </a:t>
            </a:r>
            <a:r>
              <a:rPr lang="fr-FR" sz="2000" b="1" kern="0" dirty="0" err="1" smtClean="0">
                <a:solidFill>
                  <a:srgbClr val="FFFF00"/>
                </a:solidFill>
                <a:effectLst>
                  <a:glow rad="254000">
                    <a:schemeClr val="tx1">
                      <a:alpha val="75000"/>
                    </a:schemeClr>
                  </a:glow>
                </a:effectLst>
              </a:rPr>
              <a:t>છે</a:t>
            </a:r>
            <a:r>
              <a:rPr lang="fr-FR" sz="2000" b="1" kern="0" dirty="0" smtClean="0">
                <a:solidFill>
                  <a:srgbClr val="F8F8F8"/>
                </a:solidFill>
                <a:effectLst>
                  <a:glow rad="254000">
                    <a:schemeClr val="tx1">
                      <a:alpha val="75000"/>
                    </a:schemeClr>
                  </a:glow>
                </a:effectLst>
              </a:rPr>
              <a:t>, </a:t>
            </a:r>
            <a:r>
              <a:rPr lang="fr-FR" sz="2000" b="1" kern="0" dirty="0" err="1" smtClean="0">
                <a:solidFill>
                  <a:srgbClr val="F8F8F8"/>
                </a:solidFill>
                <a:effectLst>
                  <a:glow rad="254000">
                    <a:schemeClr val="tx1">
                      <a:alpha val="75000"/>
                    </a:schemeClr>
                  </a:glow>
                </a:effectLst>
              </a:rPr>
              <a:t>ને</a:t>
            </a:r>
            <a:r>
              <a:rPr lang="fr-FR" sz="2000" b="1" kern="0" dirty="0" smtClean="0">
                <a:solidFill>
                  <a:srgbClr val="F8F8F8"/>
                </a:solidFill>
                <a:effectLst>
                  <a:glow rad="254000">
                    <a:schemeClr val="tx1">
                      <a:alpha val="75000"/>
                    </a:schemeClr>
                  </a:glow>
                </a:effectLst>
              </a:rPr>
              <a:t> </a:t>
            </a:r>
            <a:r>
              <a:rPr lang="fr-FR" sz="2000" b="1" kern="0" dirty="0" err="1" smtClean="0">
                <a:solidFill>
                  <a:srgbClr val="F8F8F8"/>
                </a:solidFill>
                <a:effectLst>
                  <a:glow rad="254000">
                    <a:schemeClr val="tx1">
                      <a:alpha val="75000"/>
                    </a:schemeClr>
                  </a:glow>
                </a:effectLst>
              </a:rPr>
              <a:t>તેઓમાં</a:t>
            </a:r>
            <a:r>
              <a:rPr lang="fr-FR" sz="2000" b="1" kern="0" dirty="0" smtClean="0">
                <a:solidFill>
                  <a:srgbClr val="F8F8F8"/>
                </a:solidFill>
                <a:effectLst>
                  <a:glow rad="254000">
                    <a:schemeClr val="tx1">
                      <a:alpha val="75000"/>
                    </a:schemeClr>
                  </a:glow>
                </a:effectLst>
              </a:rPr>
              <a:t> </a:t>
            </a:r>
            <a:r>
              <a:rPr lang="fr-FR" sz="2000" b="1" kern="0" dirty="0" err="1" smtClean="0">
                <a:solidFill>
                  <a:srgbClr val="F8F8F8"/>
                </a:solidFill>
                <a:effectLst>
                  <a:glow rad="254000">
                    <a:schemeClr val="tx1">
                      <a:alpha val="75000"/>
                    </a:schemeClr>
                  </a:glow>
                </a:effectLst>
              </a:rPr>
              <a:t>મારી</a:t>
            </a:r>
            <a:r>
              <a:rPr lang="fr-FR" sz="2000" b="1" kern="0" dirty="0" smtClean="0">
                <a:solidFill>
                  <a:srgbClr val="F8F8F8"/>
                </a:solidFill>
                <a:effectLst>
                  <a:glow rad="254000">
                    <a:schemeClr val="tx1">
                      <a:alpha val="75000"/>
                    </a:schemeClr>
                  </a:glow>
                </a:effectLst>
              </a:rPr>
              <a:t> </a:t>
            </a:r>
            <a:r>
              <a:rPr lang="fr-FR" sz="2000" b="1" kern="0" dirty="0" err="1" smtClean="0">
                <a:solidFill>
                  <a:srgbClr val="F8F8F8"/>
                </a:solidFill>
                <a:effectLst>
                  <a:glow rad="254000">
                    <a:schemeClr val="tx1">
                      <a:alpha val="75000"/>
                    </a:schemeClr>
                  </a:glow>
                </a:effectLst>
              </a:rPr>
              <a:t>જે</a:t>
            </a:r>
            <a:r>
              <a:rPr lang="fr-FR" sz="2000" b="1" kern="0" dirty="0" smtClean="0">
                <a:solidFill>
                  <a:srgbClr val="F8F8F8"/>
                </a:solidFill>
                <a:effectLst>
                  <a:glow rad="254000">
                    <a:schemeClr val="tx1">
                      <a:alpha val="75000"/>
                    </a:schemeClr>
                  </a:glow>
                </a:effectLst>
              </a:rPr>
              <a:t> </a:t>
            </a:r>
            <a:r>
              <a:rPr lang="fr-FR" sz="2000" b="1" kern="0" dirty="0" err="1" smtClean="0">
                <a:solidFill>
                  <a:srgbClr val="F8F8F8"/>
                </a:solidFill>
                <a:effectLst>
                  <a:glow rad="254000">
                    <a:schemeClr val="tx1">
                      <a:alpha val="75000"/>
                    </a:schemeClr>
                  </a:glow>
                </a:effectLst>
              </a:rPr>
              <a:t>બીક</a:t>
            </a:r>
            <a:r>
              <a:rPr lang="fr-FR" sz="2000" b="1" kern="0" dirty="0" smtClean="0">
                <a:solidFill>
                  <a:srgbClr val="F8F8F8"/>
                </a:solidFill>
                <a:effectLst>
                  <a:glow rad="254000">
                    <a:schemeClr val="tx1">
                      <a:alpha val="75000"/>
                    </a:schemeClr>
                  </a:glow>
                </a:effectLst>
              </a:rPr>
              <a:t> </a:t>
            </a:r>
            <a:r>
              <a:rPr lang="fr-FR" sz="2000" b="1" kern="0" dirty="0" err="1" smtClean="0">
                <a:solidFill>
                  <a:srgbClr val="F8F8F8"/>
                </a:solidFill>
                <a:effectLst>
                  <a:glow rad="254000">
                    <a:schemeClr val="tx1">
                      <a:alpha val="75000"/>
                    </a:schemeClr>
                  </a:glow>
                </a:effectLst>
              </a:rPr>
              <a:t>છે</a:t>
            </a:r>
            <a:r>
              <a:rPr lang="fr-FR" sz="2000" b="1" kern="0" dirty="0" smtClean="0">
                <a:solidFill>
                  <a:srgbClr val="F8F8F8"/>
                </a:solidFill>
                <a:effectLst>
                  <a:glow rad="254000">
                    <a:schemeClr val="tx1">
                      <a:alpha val="75000"/>
                    </a:schemeClr>
                  </a:glow>
                </a:effectLst>
              </a:rPr>
              <a:t> </a:t>
            </a:r>
            <a:r>
              <a:rPr lang="fr-FR" sz="2000" b="1" kern="0" dirty="0" err="1" smtClean="0">
                <a:solidFill>
                  <a:srgbClr val="F8F8F8"/>
                </a:solidFill>
                <a:effectLst>
                  <a:glow rad="254000">
                    <a:schemeClr val="tx1">
                      <a:alpha val="75000"/>
                    </a:schemeClr>
                  </a:glow>
                </a:effectLst>
              </a:rPr>
              <a:t>તે</a:t>
            </a:r>
            <a:r>
              <a:rPr lang="fr-FR" sz="2000" b="1" kern="0" dirty="0" smtClean="0">
                <a:solidFill>
                  <a:srgbClr val="F8F8F8"/>
                </a:solidFill>
                <a:effectLst>
                  <a:glow rad="254000">
                    <a:schemeClr val="tx1">
                      <a:alpha val="75000"/>
                    </a:schemeClr>
                  </a:glow>
                </a:effectLst>
              </a:rPr>
              <a:t> [</a:t>
            </a:r>
            <a:r>
              <a:rPr lang="fr-FR" sz="2000" b="1" kern="0" dirty="0" err="1" smtClean="0">
                <a:solidFill>
                  <a:srgbClr val="F8F8F8"/>
                </a:solidFill>
                <a:effectLst>
                  <a:glow rad="254000">
                    <a:schemeClr val="tx1">
                      <a:alpha val="75000"/>
                    </a:schemeClr>
                  </a:glow>
                </a:effectLst>
              </a:rPr>
              <a:t>કેવળ</a:t>
            </a:r>
            <a:r>
              <a:rPr lang="fr-FR" sz="2000" b="1" kern="0" dirty="0" smtClean="0">
                <a:solidFill>
                  <a:srgbClr val="F8F8F8"/>
                </a:solidFill>
                <a:effectLst>
                  <a:glow rad="254000">
                    <a:schemeClr val="tx1">
                      <a:alpha val="75000"/>
                    </a:schemeClr>
                  </a:glow>
                </a:effectLst>
              </a:rPr>
              <a:t>] </a:t>
            </a:r>
            <a:r>
              <a:rPr lang="fr-FR" sz="2000" b="1" kern="0" dirty="0" err="1" smtClean="0">
                <a:solidFill>
                  <a:srgbClr val="F8F8F8"/>
                </a:solidFill>
                <a:effectLst>
                  <a:glow rad="254000">
                    <a:schemeClr val="tx1">
                      <a:alpha val="75000"/>
                    </a:schemeClr>
                  </a:glow>
                </a:effectLst>
              </a:rPr>
              <a:t>પાઠે</a:t>
            </a:r>
            <a:r>
              <a:rPr lang="fr-FR" sz="2000" b="1" kern="0" dirty="0" smtClean="0">
                <a:solidFill>
                  <a:srgbClr val="F8F8F8"/>
                </a:solidFill>
                <a:effectLst>
                  <a:glow rad="254000">
                    <a:schemeClr val="tx1">
                      <a:alpha val="75000"/>
                    </a:schemeClr>
                  </a:glow>
                </a:effectLst>
              </a:rPr>
              <a:t> </a:t>
            </a:r>
            <a:r>
              <a:rPr lang="fr-FR" sz="2000" b="1" kern="0" dirty="0" err="1" smtClean="0">
                <a:solidFill>
                  <a:srgbClr val="F8F8F8"/>
                </a:solidFill>
                <a:effectLst>
                  <a:glow rad="254000">
                    <a:schemeClr val="tx1">
                      <a:alpha val="75000"/>
                    </a:schemeClr>
                  </a:glow>
                </a:effectLst>
              </a:rPr>
              <a:t>કરેલી</a:t>
            </a:r>
            <a:r>
              <a:rPr lang="fr-FR" sz="2000" b="1" kern="0" dirty="0" smtClean="0">
                <a:solidFill>
                  <a:srgbClr val="F8F8F8"/>
                </a:solidFill>
                <a:effectLst>
                  <a:glow rad="254000">
                    <a:schemeClr val="tx1">
                      <a:alpha val="75000"/>
                    </a:schemeClr>
                  </a:glow>
                </a:effectLst>
              </a:rPr>
              <a:t> </a:t>
            </a:r>
            <a:r>
              <a:rPr lang="fr-FR" sz="2000" b="1" kern="0" dirty="0" err="1" smtClean="0">
                <a:solidFill>
                  <a:srgbClr val="F8F8F8"/>
                </a:solidFill>
                <a:effectLst>
                  <a:glow rad="254000">
                    <a:schemeClr val="tx1">
                      <a:alpha val="75000"/>
                    </a:schemeClr>
                  </a:glow>
                </a:effectLst>
              </a:rPr>
              <a:t>માણસની</a:t>
            </a:r>
            <a:r>
              <a:rPr lang="fr-FR" sz="2000" b="1" kern="0" dirty="0" smtClean="0">
                <a:solidFill>
                  <a:srgbClr val="F8F8F8"/>
                </a:solidFill>
                <a:effectLst>
                  <a:glow rad="254000">
                    <a:schemeClr val="tx1">
                      <a:alpha val="75000"/>
                    </a:schemeClr>
                  </a:glow>
                </a:effectLst>
              </a:rPr>
              <a:t> </a:t>
            </a:r>
            <a:r>
              <a:rPr lang="fr-FR" sz="2000" b="1" kern="0" dirty="0" err="1" smtClean="0">
                <a:solidFill>
                  <a:srgbClr val="F8F8F8"/>
                </a:solidFill>
                <a:effectLst>
                  <a:glow rad="254000">
                    <a:schemeClr val="tx1">
                      <a:alpha val="75000"/>
                    </a:schemeClr>
                  </a:glow>
                </a:effectLst>
              </a:rPr>
              <a:t>આજ્ઞા</a:t>
            </a:r>
            <a:r>
              <a:rPr lang="fr-FR" sz="2000" b="1" kern="0" dirty="0" smtClean="0">
                <a:solidFill>
                  <a:srgbClr val="F8F8F8"/>
                </a:solidFill>
                <a:effectLst>
                  <a:glow rad="254000">
                    <a:schemeClr val="tx1">
                      <a:alpha val="75000"/>
                    </a:schemeClr>
                  </a:glow>
                </a:effectLst>
              </a:rPr>
              <a:t> </a:t>
            </a:r>
            <a:r>
              <a:rPr lang="fr-FR" sz="2000" b="1" kern="0" dirty="0" err="1" smtClean="0">
                <a:solidFill>
                  <a:srgbClr val="F8F8F8"/>
                </a:solidFill>
                <a:effectLst>
                  <a:glow rad="254000">
                    <a:schemeClr val="tx1">
                      <a:alpha val="75000"/>
                    </a:schemeClr>
                  </a:glow>
                </a:effectLst>
              </a:rPr>
              <a:t>છે</a:t>
            </a:r>
            <a:r>
              <a:rPr lang="en-US" sz="2000" b="1" kern="0" dirty="0">
                <a:solidFill>
                  <a:srgbClr val="F8F8F8"/>
                </a:solidFill>
                <a:effectLst>
                  <a:glow rad="254000">
                    <a:schemeClr val="tx1">
                      <a:alpha val="75000"/>
                    </a:schemeClr>
                  </a:glow>
                </a:effectLst>
              </a:rPr>
              <a:t> </a:t>
            </a:r>
            <a:r>
              <a:rPr lang="en-US" sz="2000" b="1" kern="0" dirty="0" smtClean="0">
                <a:solidFill>
                  <a:srgbClr val="F8F8F8"/>
                </a:solidFill>
                <a:effectLst>
                  <a:glow rad="254000">
                    <a:schemeClr val="tx1">
                      <a:alpha val="75000"/>
                    </a:schemeClr>
                  </a:glow>
                </a:effectLst>
              </a:rPr>
              <a:t>"</a:t>
            </a:r>
            <a:r>
              <a:rPr lang="fr-FR" sz="2000" b="1" kern="0" dirty="0" smtClean="0">
                <a:solidFill>
                  <a:srgbClr val="F8F8F8"/>
                </a:solidFill>
                <a:effectLst>
                  <a:glow rad="254000">
                    <a:schemeClr val="tx1">
                      <a:alpha val="75000"/>
                    </a:schemeClr>
                  </a:glow>
                </a:effectLst>
              </a:rPr>
              <a:t>   </a:t>
            </a:r>
            <a:endParaRPr lang="en-US" sz="2000" b="1" kern="0" dirty="0">
              <a:solidFill>
                <a:srgbClr val="F8F8F8"/>
              </a:solidFill>
              <a:effectLst>
                <a:glow rad="254000">
                  <a:schemeClr val="tx1">
                    <a:alpha val="75000"/>
                  </a:schemeClr>
                </a:glow>
              </a:effectLst>
              <a:ea typeface="ＭＳ Ｐゴシック" charset="0"/>
            </a:endParaRPr>
          </a:p>
        </p:txBody>
      </p:sp>
      <p:sp>
        <p:nvSpPr>
          <p:cNvPr id="8" name="Rectangle 2"/>
          <p:cNvSpPr txBox="1">
            <a:spLocks noChangeArrowheads="1"/>
          </p:cNvSpPr>
          <p:nvPr/>
        </p:nvSpPr>
        <p:spPr bwMode="auto">
          <a:xfrm>
            <a:off x="4936491" y="1017522"/>
            <a:ext cx="4078287" cy="3787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r>
              <a:rPr lang="en-US" altLang="en-US" sz="3200" b="1" dirty="0">
                <a:solidFill>
                  <a:srgbClr val="F8F8F8"/>
                </a:solidFill>
                <a:effectLst>
                  <a:glow rad="254000">
                    <a:schemeClr val="tx1"/>
                  </a:glow>
                </a:effectLst>
                <a:latin typeface="Arial" panose="020B0604020202020204" pitchFamily="34" charset="0"/>
                <a:cs typeface="Arial" panose="020B0604020202020204" pitchFamily="34" charset="0"/>
              </a:rPr>
              <a:t>Jeremiah 29:13</a:t>
            </a:r>
            <a:br>
              <a:rPr lang="en-US" altLang="en-US" sz="3200" b="1" dirty="0">
                <a:solidFill>
                  <a:srgbClr val="F8F8F8"/>
                </a:solidFill>
                <a:effectLst>
                  <a:glow rad="254000">
                    <a:schemeClr val="tx1"/>
                  </a:glow>
                </a:effectLst>
                <a:latin typeface="Arial" panose="020B0604020202020204" pitchFamily="34" charset="0"/>
                <a:cs typeface="Arial" panose="020B0604020202020204" pitchFamily="34" charset="0"/>
              </a:rPr>
            </a:br>
            <a:r>
              <a:rPr lang="en-US" altLang="en-US" sz="2800" b="1" dirty="0" smtClean="0">
                <a:solidFill>
                  <a:srgbClr val="F8F8F8"/>
                </a:solidFill>
                <a:effectLst>
                  <a:glow rad="254000">
                    <a:schemeClr val="tx1"/>
                  </a:glow>
                </a:effectLst>
                <a:latin typeface="Arial" panose="020B0604020202020204" pitchFamily="34" charset="0"/>
                <a:cs typeface="Arial" panose="020B0604020202020204" pitchFamily="34" charset="0"/>
              </a:rPr>
              <a:t>"If </a:t>
            </a:r>
            <a:r>
              <a:rPr lang="en-US" altLang="en-US" sz="2800" b="1" dirty="0">
                <a:solidFill>
                  <a:srgbClr val="F8F8F8"/>
                </a:solidFill>
                <a:effectLst>
                  <a:glow rad="254000">
                    <a:schemeClr val="tx1"/>
                  </a:glow>
                </a:effectLst>
                <a:latin typeface="Arial" panose="020B0604020202020204" pitchFamily="34" charset="0"/>
                <a:cs typeface="Arial" panose="020B0604020202020204" pitchFamily="34" charset="0"/>
              </a:rPr>
              <a:t>you look for me wholeheartedly, you will find me</a:t>
            </a:r>
            <a:r>
              <a:rPr lang="en-US" altLang="en-US" sz="2800" b="1" dirty="0" smtClean="0">
                <a:solidFill>
                  <a:srgbClr val="F8F8F8"/>
                </a:solidFill>
                <a:effectLst>
                  <a:glow rad="254000">
                    <a:schemeClr val="tx1"/>
                  </a:glow>
                </a:effectLst>
                <a:latin typeface="Arial" panose="020B0604020202020204" pitchFamily="34" charset="0"/>
                <a:cs typeface="Arial" panose="020B0604020202020204" pitchFamily="34" charset="0"/>
              </a:rPr>
              <a:t>."</a:t>
            </a:r>
          </a:p>
          <a:p>
            <a:r>
              <a:rPr lang="en-US" altLang="en-US" sz="2800" b="1" dirty="0" err="1" smtClean="0">
                <a:solidFill>
                  <a:srgbClr val="F8F8F8"/>
                </a:solidFill>
                <a:effectLst>
                  <a:glow rad="254000">
                    <a:schemeClr val="tx1"/>
                  </a:glow>
                </a:effectLst>
                <a:latin typeface="Arial" panose="020B0604020202020204" pitchFamily="34" charset="0"/>
                <a:cs typeface="Arial" panose="020B0604020202020204" pitchFamily="34" charset="0"/>
              </a:rPr>
              <a:t>યર્મિયા</a:t>
            </a:r>
            <a:r>
              <a:rPr lang="en-US" altLang="en-US" sz="2800" b="1" dirty="0" smtClean="0">
                <a:solidFill>
                  <a:srgbClr val="F8F8F8"/>
                </a:solidFill>
                <a:effectLst>
                  <a:glow rad="254000">
                    <a:schemeClr val="tx1"/>
                  </a:glow>
                </a:effectLst>
                <a:latin typeface="Arial" panose="020B0604020202020204" pitchFamily="34" charset="0"/>
                <a:cs typeface="Arial" panose="020B0604020202020204" pitchFamily="34" charset="0"/>
              </a:rPr>
              <a:t> ૨૯-૧૩</a:t>
            </a:r>
          </a:p>
          <a:p>
            <a:r>
              <a:rPr lang="en-US" altLang="en-US" sz="2800" b="1" dirty="0" err="1" smtClean="0">
                <a:solidFill>
                  <a:srgbClr val="F8F8F8"/>
                </a:solidFill>
                <a:effectLst>
                  <a:glow rad="254000">
                    <a:schemeClr val="tx1"/>
                  </a:glow>
                </a:effectLst>
                <a:latin typeface="Arial" panose="020B0604020202020204" pitchFamily="34" charset="0"/>
                <a:cs typeface="Arial" panose="020B0604020202020204" pitchFamily="34" charset="0"/>
              </a:rPr>
              <a:t>તમે</a:t>
            </a:r>
            <a:r>
              <a:rPr lang="en-US" altLang="en-US" sz="2800" b="1" dirty="0" smtClean="0">
                <a:solidFill>
                  <a:srgbClr val="F8F8F8"/>
                </a:solidFill>
                <a:effectLst>
                  <a:glow rad="254000">
                    <a:schemeClr val="tx1"/>
                  </a:glow>
                </a:effectLst>
                <a:latin typeface="Arial" panose="020B0604020202020204" pitchFamily="34" charset="0"/>
                <a:cs typeface="Arial" panose="020B0604020202020204" pitchFamily="34" charset="0"/>
              </a:rPr>
              <a:t> </a:t>
            </a:r>
            <a:r>
              <a:rPr lang="en-US" altLang="en-US" sz="2800" b="1" dirty="0" err="1" smtClean="0">
                <a:solidFill>
                  <a:srgbClr val="F8F8F8"/>
                </a:solidFill>
                <a:effectLst>
                  <a:glow rad="254000">
                    <a:schemeClr val="tx1"/>
                  </a:glow>
                </a:effectLst>
                <a:latin typeface="Arial" panose="020B0604020202020204" pitchFamily="34" charset="0"/>
                <a:cs typeface="Arial" panose="020B0604020202020204" pitchFamily="34" charset="0"/>
              </a:rPr>
              <a:t>મને</a:t>
            </a:r>
            <a:r>
              <a:rPr lang="en-US" altLang="en-US" sz="2800" b="1" dirty="0" smtClean="0">
                <a:solidFill>
                  <a:srgbClr val="F8F8F8"/>
                </a:solidFill>
                <a:effectLst>
                  <a:glow rad="254000">
                    <a:schemeClr val="tx1"/>
                  </a:glow>
                </a:effectLst>
                <a:latin typeface="Arial" panose="020B0604020202020204" pitchFamily="34" charset="0"/>
                <a:cs typeface="Arial" panose="020B0604020202020204" pitchFamily="34" charset="0"/>
              </a:rPr>
              <a:t> </a:t>
            </a:r>
            <a:r>
              <a:rPr lang="en-US" altLang="en-US" sz="2800" b="1" dirty="0" err="1" smtClean="0">
                <a:solidFill>
                  <a:srgbClr val="F8F8F8"/>
                </a:solidFill>
                <a:effectLst>
                  <a:glow rad="254000">
                    <a:schemeClr val="tx1"/>
                  </a:glow>
                </a:effectLst>
                <a:latin typeface="Arial" panose="020B0604020202020204" pitchFamily="34" charset="0"/>
                <a:cs typeface="Arial" panose="020B0604020202020204" pitchFamily="34" charset="0"/>
              </a:rPr>
              <a:t>શોધશો</a:t>
            </a:r>
            <a:r>
              <a:rPr lang="en-US" altLang="en-US" sz="2800" b="1" dirty="0" smtClean="0">
                <a:solidFill>
                  <a:srgbClr val="F8F8F8"/>
                </a:solidFill>
                <a:effectLst>
                  <a:glow rad="254000">
                    <a:schemeClr val="tx1"/>
                  </a:glow>
                </a:effectLst>
                <a:latin typeface="Arial" panose="020B0604020202020204" pitchFamily="34" charset="0"/>
                <a:cs typeface="Arial" panose="020B0604020202020204" pitchFamily="34" charset="0"/>
              </a:rPr>
              <a:t>, </a:t>
            </a:r>
            <a:r>
              <a:rPr lang="en-US" altLang="en-US" sz="2800" b="1" dirty="0" err="1" smtClean="0">
                <a:solidFill>
                  <a:srgbClr val="F8F8F8"/>
                </a:solidFill>
                <a:effectLst>
                  <a:glow rad="254000">
                    <a:schemeClr val="tx1"/>
                  </a:glow>
                </a:effectLst>
                <a:latin typeface="Arial" panose="020B0604020202020204" pitchFamily="34" charset="0"/>
                <a:cs typeface="Arial" panose="020B0604020202020204" pitchFamily="34" charset="0"/>
              </a:rPr>
              <a:t>ને</a:t>
            </a:r>
            <a:r>
              <a:rPr lang="en-US" altLang="en-US" sz="2800" b="1" dirty="0" smtClean="0">
                <a:solidFill>
                  <a:srgbClr val="F8F8F8"/>
                </a:solidFill>
                <a:effectLst>
                  <a:glow rad="254000">
                    <a:schemeClr val="tx1"/>
                  </a:glow>
                </a:effectLst>
                <a:latin typeface="Arial" panose="020B0604020202020204" pitchFamily="34" charset="0"/>
                <a:cs typeface="Arial" panose="020B0604020202020204" pitchFamily="34" charset="0"/>
              </a:rPr>
              <a:t> </a:t>
            </a:r>
            <a:r>
              <a:rPr lang="en-US" altLang="en-US" sz="2800" b="1" dirty="0" err="1" smtClean="0">
                <a:solidFill>
                  <a:srgbClr val="F8F8F8"/>
                </a:solidFill>
                <a:effectLst>
                  <a:glow rad="254000">
                    <a:schemeClr val="tx1"/>
                  </a:glow>
                </a:effectLst>
                <a:latin typeface="Arial" panose="020B0604020202020204" pitchFamily="34" charset="0"/>
                <a:cs typeface="Arial" panose="020B0604020202020204" pitchFamily="34" charset="0"/>
              </a:rPr>
              <a:t>તમે</a:t>
            </a:r>
            <a:r>
              <a:rPr lang="en-US" altLang="en-US" sz="2800" b="1" dirty="0" smtClean="0">
                <a:solidFill>
                  <a:srgbClr val="F8F8F8"/>
                </a:solidFill>
                <a:effectLst>
                  <a:glow rad="254000">
                    <a:schemeClr val="tx1"/>
                  </a:glow>
                </a:effectLst>
                <a:latin typeface="Arial" panose="020B0604020202020204" pitchFamily="34" charset="0"/>
                <a:cs typeface="Arial" panose="020B0604020202020204" pitchFamily="34" charset="0"/>
              </a:rPr>
              <a:t> </a:t>
            </a:r>
            <a:r>
              <a:rPr lang="en-US" altLang="en-US" sz="2800" b="1" dirty="0" err="1" smtClean="0">
                <a:solidFill>
                  <a:srgbClr val="F8F8F8"/>
                </a:solidFill>
                <a:effectLst>
                  <a:glow rad="254000">
                    <a:schemeClr val="tx1"/>
                  </a:glow>
                </a:effectLst>
                <a:latin typeface="Arial" panose="020B0604020202020204" pitchFamily="34" charset="0"/>
                <a:cs typeface="Arial" panose="020B0604020202020204" pitchFamily="34" charset="0"/>
              </a:rPr>
              <a:t>તમારા</a:t>
            </a:r>
            <a:r>
              <a:rPr lang="en-US" altLang="en-US" sz="2800" b="1" dirty="0" smtClean="0">
                <a:solidFill>
                  <a:srgbClr val="F8F8F8"/>
                </a:solidFill>
                <a:effectLst>
                  <a:glow rad="254000">
                    <a:schemeClr val="tx1"/>
                  </a:glow>
                </a:effectLst>
                <a:latin typeface="Arial" panose="020B0604020202020204" pitchFamily="34" charset="0"/>
                <a:cs typeface="Arial" panose="020B0604020202020204" pitchFamily="34" charset="0"/>
              </a:rPr>
              <a:t> </a:t>
            </a:r>
            <a:r>
              <a:rPr lang="en-US" altLang="en-US" sz="2800" b="1" dirty="0" err="1" smtClean="0">
                <a:solidFill>
                  <a:srgbClr val="FFFF00"/>
                </a:solidFill>
                <a:effectLst>
                  <a:glow rad="254000">
                    <a:schemeClr val="tx1"/>
                  </a:glow>
                </a:effectLst>
                <a:latin typeface="Arial" panose="020B0604020202020204" pitchFamily="34" charset="0"/>
                <a:cs typeface="Arial" panose="020B0604020202020204" pitchFamily="34" charset="0"/>
              </a:rPr>
              <a:t>ખરા</a:t>
            </a:r>
            <a:r>
              <a:rPr lang="en-US" altLang="en-US" sz="2800" b="1" dirty="0" smtClean="0">
                <a:solidFill>
                  <a:srgbClr val="FFFF00"/>
                </a:solidFill>
                <a:effectLst>
                  <a:glow rad="254000">
                    <a:schemeClr val="tx1"/>
                  </a:glow>
                </a:effectLst>
                <a:latin typeface="Arial" panose="020B0604020202020204" pitchFamily="34" charset="0"/>
                <a:cs typeface="Arial" panose="020B0604020202020204" pitchFamily="34" charset="0"/>
              </a:rPr>
              <a:t> </a:t>
            </a:r>
            <a:r>
              <a:rPr lang="en-US" altLang="en-US" sz="2800" b="1" dirty="0" err="1" smtClean="0">
                <a:solidFill>
                  <a:srgbClr val="FFFF00"/>
                </a:solidFill>
                <a:effectLst>
                  <a:glow rad="254000">
                    <a:schemeClr val="tx1"/>
                  </a:glow>
                </a:effectLst>
                <a:latin typeface="Arial" panose="020B0604020202020204" pitchFamily="34" charset="0"/>
                <a:cs typeface="Arial" panose="020B0604020202020204" pitchFamily="34" charset="0"/>
              </a:rPr>
              <a:t>હ્રદયથી</a:t>
            </a:r>
            <a:r>
              <a:rPr lang="en-US" altLang="en-US" sz="2800" b="1" dirty="0" smtClean="0">
                <a:solidFill>
                  <a:srgbClr val="FFFF00"/>
                </a:solidFill>
                <a:effectLst>
                  <a:glow rad="254000">
                    <a:schemeClr val="tx1"/>
                  </a:glow>
                </a:effectLst>
                <a:latin typeface="Arial" panose="020B0604020202020204" pitchFamily="34" charset="0"/>
                <a:cs typeface="Arial" panose="020B0604020202020204" pitchFamily="34" charset="0"/>
              </a:rPr>
              <a:t> </a:t>
            </a:r>
            <a:r>
              <a:rPr lang="en-US" altLang="en-US" sz="2800" b="1" dirty="0" err="1" smtClean="0">
                <a:solidFill>
                  <a:srgbClr val="FFFF00"/>
                </a:solidFill>
                <a:effectLst>
                  <a:glow rad="254000">
                    <a:schemeClr val="tx1"/>
                  </a:glow>
                </a:effectLst>
                <a:latin typeface="Arial" panose="020B0604020202020204" pitchFamily="34" charset="0"/>
                <a:cs typeface="Arial" panose="020B0604020202020204" pitchFamily="34" charset="0"/>
              </a:rPr>
              <a:t>મને</a:t>
            </a:r>
            <a:r>
              <a:rPr lang="en-US" altLang="en-US" sz="2800" b="1" dirty="0">
                <a:solidFill>
                  <a:srgbClr val="FFFF00"/>
                </a:solidFill>
                <a:effectLst>
                  <a:glow rad="254000">
                    <a:schemeClr val="tx1"/>
                  </a:glow>
                </a:effectLst>
                <a:latin typeface="Arial" panose="020B0604020202020204" pitchFamily="34" charset="0"/>
                <a:cs typeface="Arial" panose="020B0604020202020204" pitchFamily="34" charset="0"/>
              </a:rPr>
              <a:t> </a:t>
            </a:r>
            <a:r>
              <a:rPr lang="en-US" altLang="en-US" sz="2800" b="1" dirty="0" err="1" smtClean="0">
                <a:solidFill>
                  <a:srgbClr val="F8F8F8"/>
                </a:solidFill>
                <a:effectLst>
                  <a:glow rad="254000">
                    <a:schemeClr val="tx1"/>
                  </a:glow>
                </a:effectLst>
                <a:latin typeface="Arial" panose="020B0604020202020204" pitchFamily="34" charset="0"/>
                <a:cs typeface="Arial" panose="020B0604020202020204" pitchFamily="34" charset="0"/>
              </a:rPr>
              <a:t>ઢૂંઢશો</a:t>
            </a:r>
            <a:r>
              <a:rPr lang="en-US" altLang="en-US" sz="2800" b="1" dirty="0">
                <a:solidFill>
                  <a:srgbClr val="F8F8F8"/>
                </a:solidFill>
                <a:effectLst>
                  <a:glow rad="254000">
                    <a:schemeClr val="tx1"/>
                  </a:glow>
                </a:effectLst>
                <a:latin typeface="Arial" panose="020B0604020202020204" pitchFamily="34" charset="0"/>
                <a:cs typeface="Arial" panose="020B0604020202020204" pitchFamily="34" charset="0"/>
              </a:rPr>
              <a:t> </a:t>
            </a:r>
            <a:r>
              <a:rPr lang="en-US" altLang="en-US" sz="2800" b="1" dirty="0" err="1" smtClean="0">
                <a:solidFill>
                  <a:srgbClr val="F8F8F8"/>
                </a:solidFill>
                <a:effectLst>
                  <a:glow rad="254000">
                    <a:schemeClr val="tx1"/>
                  </a:glow>
                </a:effectLst>
                <a:latin typeface="Arial" panose="020B0604020202020204" pitchFamily="34" charset="0"/>
                <a:cs typeface="Arial" panose="020B0604020202020204" pitchFamily="34" charset="0"/>
              </a:rPr>
              <a:t>ત્યારે</a:t>
            </a:r>
            <a:r>
              <a:rPr lang="en-US" altLang="en-US" sz="2800" b="1" dirty="0" smtClean="0">
                <a:solidFill>
                  <a:srgbClr val="F8F8F8"/>
                </a:solidFill>
                <a:effectLst>
                  <a:glow rad="254000">
                    <a:schemeClr val="tx1"/>
                  </a:glow>
                </a:effectLst>
                <a:latin typeface="Arial" panose="020B0604020202020204" pitchFamily="34" charset="0"/>
                <a:cs typeface="Arial" panose="020B0604020202020204" pitchFamily="34" charset="0"/>
              </a:rPr>
              <a:t> </a:t>
            </a:r>
            <a:r>
              <a:rPr lang="en-US" altLang="en-US" sz="2800" b="1" dirty="0" err="1" smtClean="0">
                <a:solidFill>
                  <a:srgbClr val="F8F8F8"/>
                </a:solidFill>
                <a:effectLst>
                  <a:glow rad="254000">
                    <a:schemeClr val="tx1"/>
                  </a:glow>
                </a:effectLst>
                <a:latin typeface="Arial" panose="020B0604020202020204" pitchFamily="34" charset="0"/>
                <a:cs typeface="Arial" panose="020B0604020202020204" pitchFamily="34" charset="0"/>
              </a:rPr>
              <a:t>હું</a:t>
            </a:r>
            <a:r>
              <a:rPr lang="en-US" altLang="en-US" sz="2800" b="1" dirty="0" smtClean="0">
                <a:solidFill>
                  <a:srgbClr val="F8F8F8"/>
                </a:solidFill>
                <a:effectLst>
                  <a:glow rad="254000">
                    <a:schemeClr val="tx1"/>
                  </a:glow>
                </a:effectLst>
                <a:latin typeface="Arial" panose="020B0604020202020204" pitchFamily="34" charset="0"/>
                <a:cs typeface="Arial" panose="020B0604020202020204" pitchFamily="34" charset="0"/>
              </a:rPr>
              <a:t> </a:t>
            </a:r>
            <a:r>
              <a:rPr lang="en-US" altLang="en-US" sz="2800" b="1" dirty="0" err="1" smtClean="0">
                <a:solidFill>
                  <a:srgbClr val="F8F8F8"/>
                </a:solidFill>
                <a:effectLst>
                  <a:glow rad="254000">
                    <a:schemeClr val="tx1"/>
                  </a:glow>
                </a:effectLst>
                <a:latin typeface="Arial" panose="020B0604020202020204" pitchFamily="34" charset="0"/>
                <a:cs typeface="Arial" panose="020B0604020202020204" pitchFamily="34" charset="0"/>
              </a:rPr>
              <a:t>તમને</a:t>
            </a:r>
            <a:r>
              <a:rPr lang="en-US" altLang="en-US" sz="2800" b="1" dirty="0" smtClean="0">
                <a:solidFill>
                  <a:srgbClr val="F8F8F8"/>
                </a:solidFill>
                <a:effectLst>
                  <a:glow rad="254000">
                    <a:schemeClr val="tx1"/>
                  </a:glow>
                </a:effectLst>
                <a:latin typeface="Arial" panose="020B0604020202020204" pitchFamily="34" charset="0"/>
                <a:cs typeface="Arial" panose="020B0604020202020204" pitchFamily="34" charset="0"/>
              </a:rPr>
              <a:t> </a:t>
            </a:r>
            <a:r>
              <a:rPr lang="en-US" altLang="en-US" sz="2800" b="1" dirty="0" err="1" smtClean="0">
                <a:solidFill>
                  <a:srgbClr val="F8F8F8"/>
                </a:solidFill>
                <a:effectLst>
                  <a:glow rad="254000">
                    <a:schemeClr val="tx1"/>
                  </a:glow>
                </a:effectLst>
                <a:latin typeface="Arial" panose="020B0604020202020204" pitchFamily="34" charset="0"/>
                <a:cs typeface="Arial" panose="020B0604020202020204" pitchFamily="34" charset="0"/>
              </a:rPr>
              <a:t>મળીશ</a:t>
            </a:r>
            <a:r>
              <a:rPr lang="en-US" altLang="en-US" sz="2800" b="1" dirty="0" smtClean="0">
                <a:solidFill>
                  <a:srgbClr val="F8F8F8"/>
                </a:solidFill>
                <a:effectLst>
                  <a:glow rad="254000">
                    <a:schemeClr val="tx1"/>
                  </a:glow>
                </a:effectLst>
                <a:latin typeface="Arial" panose="020B0604020202020204" pitchFamily="34" charset="0"/>
                <a:cs typeface="Arial" panose="020B0604020202020204" pitchFamily="34" charset="0"/>
              </a:rPr>
              <a:t>.</a:t>
            </a:r>
            <a:endParaRPr lang="en-US" altLang="en-US" sz="2800" b="1" dirty="0">
              <a:solidFill>
                <a:srgbClr val="F8F8F8"/>
              </a:solidFill>
              <a:effectLst>
                <a:glow rad="254000">
                  <a:schemeClr val="tx1"/>
                </a:glow>
              </a:effectLst>
              <a:latin typeface="Arial" panose="020B0604020202020204" pitchFamily="34" charset="0"/>
              <a:cs typeface="Arial" panose="020B0604020202020204" pitchFamily="34" charset="0"/>
            </a:endParaRPr>
          </a:p>
        </p:txBody>
      </p:sp>
      <p:sp>
        <p:nvSpPr>
          <p:cNvPr id="9" name="Left-Right Arrow 8"/>
          <p:cNvSpPr/>
          <p:nvPr/>
        </p:nvSpPr>
        <p:spPr bwMode="auto">
          <a:xfrm>
            <a:off x="251520" y="5145087"/>
            <a:ext cx="8759130" cy="1712913"/>
          </a:xfrm>
          <a:prstGeom prst="leftRightArrow">
            <a:avLst>
              <a:gd name="adj1" fmla="val 58054"/>
              <a:gd name="adj2" fmla="val 50000"/>
            </a:avLst>
          </a:prstGeom>
          <a:solidFill>
            <a:srgbClr val="CCFFCC"/>
          </a:solidFill>
          <a:ln w="9525" cap="flat" cmpd="sng" algn="ctr">
            <a:solidFill>
              <a:srgbClr val="000000"/>
            </a:solidFill>
            <a:prstDash val="solid"/>
            <a:round/>
            <a:headEnd type="none" w="med" len="med"/>
            <a:tailEnd type="stealth" w="lg" len="lg"/>
          </a:ln>
          <a:effectLst/>
        </p:spPr>
        <p:txBody>
          <a:bodyPr wrap="square" lIns="90000" tIns="46800" rIns="90000" bIns="46800">
            <a:spAutoFit/>
          </a:bodyPr>
          <a:lstStyle/>
          <a:p>
            <a:pPr algn="l" eaLnBrk="1" fontAlgn="auto" hangingPunct="1">
              <a:spcBef>
                <a:spcPts val="0"/>
              </a:spcBef>
              <a:spcAft>
                <a:spcPts val="0"/>
              </a:spcAft>
              <a:defRPr/>
            </a:pPr>
            <a:endParaRPr lang="en-US" sz="1800" kern="0">
              <a:solidFill>
                <a:srgbClr val="000000"/>
              </a:solidFill>
              <a:latin typeface="Comic Sans MS" pitchFamily="-112" charset="0"/>
              <a:ea typeface="ＭＳ Ｐゴシック" charset="0"/>
              <a:cs typeface="ＭＳ Ｐゴシック" charset="0"/>
            </a:endParaRPr>
          </a:p>
        </p:txBody>
      </p:sp>
      <p:sp>
        <p:nvSpPr>
          <p:cNvPr id="11" name="Rectangle 2"/>
          <p:cNvSpPr txBox="1">
            <a:spLocks noChangeArrowheads="1"/>
          </p:cNvSpPr>
          <p:nvPr/>
        </p:nvSpPr>
        <p:spPr bwMode="auto">
          <a:xfrm>
            <a:off x="1043608" y="5661248"/>
            <a:ext cx="2088232" cy="6480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kern="0" dirty="0" smtClean="0">
                <a:solidFill>
                  <a:srgbClr val="000000"/>
                </a:solidFill>
              </a:rPr>
              <a:t>Seeking </a:t>
            </a:r>
          </a:p>
          <a:p>
            <a:pPr>
              <a:defRPr/>
            </a:pPr>
            <a:r>
              <a:rPr lang="en-US" sz="3600" b="1" kern="0" dirty="0" smtClean="0">
                <a:solidFill>
                  <a:srgbClr val="000000"/>
                </a:solidFill>
              </a:rPr>
              <a:t>Self</a:t>
            </a:r>
            <a:endParaRPr lang="en-US" sz="3600" b="1" kern="0" dirty="0">
              <a:solidFill>
                <a:srgbClr val="000000"/>
              </a:solidFill>
              <a:effectLst>
                <a:glow rad="127000">
                  <a:srgbClr val="000000"/>
                </a:glow>
              </a:effectLst>
              <a:ea typeface="ＭＳ Ｐゴシック" charset="0"/>
            </a:endParaRPr>
          </a:p>
        </p:txBody>
      </p:sp>
      <p:sp>
        <p:nvSpPr>
          <p:cNvPr id="12" name="Rectangle 2"/>
          <p:cNvSpPr txBox="1">
            <a:spLocks noChangeArrowheads="1"/>
          </p:cNvSpPr>
          <p:nvPr/>
        </p:nvSpPr>
        <p:spPr bwMode="auto">
          <a:xfrm>
            <a:off x="5724128" y="5733256"/>
            <a:ext cx="2195736" cy="504056"/>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kern="0" dirty="0" smtClean="0">
                <a:solidFill>
                  <a:srgbClr val="000000"/>
                </a:solidFill>
              </a:rPr>
              <a:t>Seeking God</a:t>
            </a:r>
            <a:endParaRPr lang="en-US" sz="3600" b="1" kern="0" dirty="0">
              <a:solidFill>
                <a:srgbClr val="000000"/>
              </a:solidFill>
              <a:effectLst>
                <a:glow rad="127000">
                  <a:srgbClr val="000000"/>
                </a:glow>
              </a:effectLst>
              <a:ea typeface="ＭＳ Ｐゴシック" charset="0"/>
            </a:endParaRPr>
          </a:p>
        </p:txBody>
      </p:sp>
    </p:spTree>
    <p:extLst>
      <p:ext uri="{BB962C8B-B14F-4D97-AF65-F5344CB8AC3E}">
        <p14:creationId xmlns:p14="http://schemas.microsoft.com/office/powerpoint/2010/main" val="4050997033"/>
      </p:ext>
    </p:extLst>
  </p:cSld>
  <p:clrMapOvr>
    <a:masterClrMapping/>
  </p:clrMapOvr>
  <p:transition xmlns:p14="http://schemas.microsoft.com/office/powerpoint/2010/main" spd="slow">
    <p:fade thruBlk="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rev 3 Jesus-knocking-288x30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62" y="-178"/>
            <a:ext cx="6568261" cy="6841938"/>
          </a:xfrm>
          <a:prstGeom prst="rect">
            <a:avLst/>
          </a:prstGeom>
        </p:spPr>
      </p:pic>
      <p:sp>
        <p:nvSpPr>
          <p:cNvPr id="113667" name="Rectangle 2"/>
          <p:cNvSpPr>
            <a:spLocks noGrp="1" noChangeArrowheads="1"/>
          </p:cNvSpPr>
          <p:nvPr>
            <p:ph type="ctrTitle"/>
          </p:nvPr>
        </p:nvSpPr>
        <p:spPr>
          <a:xfrm>
            <a:off x="5436096" y="0"/>
            <a:ext cx="3600400" cy="5508037"/>
          </a:xfrm>
        </p:spPr>
        <p:txBody>
          <a:bodyPr/>
          <a:lstStyle/>
          <a:p>
            <a:pPr algn="l"/>
            <a:r>
              <a:rPr lang="en-US" altLang="ja-JP" sz="4000" b="1" dirty="0" smtClean="0">
                <a:effectLst>
                  <a:glow rad="317500">
                    <a:schemeClr val="tx1">
                      <a:alpha val="75000"/>
                    </a:schemeClr>
                  </a:glow>
                </a:effectLst>
                <a:latin typeface="Arial" charset="0"/>
                <a:ea typeface="ＭＳ Ｐゴシック" charset="0"/>
              </a:rPr>
              <a:t>"Look! I stand at the door and </a:t>
            </a:r>
            <a:r>
              <a:rPr lang="en-US" altLang="ja-JP" sz="4000" b="1" dirty="0">
                <a:effectLst>
                  <a:glow rad="317500">
                    <a:schemeClr val="tx1">
                      <a:alpha val="75000"/>
                    </a:schemeClr>
                  </a:glow>
                </a:effectLst>
                <a:latin typeface="Arial" charset="0"/>
                <a:ea typeface="ＭＳ Ｐゴシック" charset="0"/>
              </a:rPr>
              <a:t>knock. If you hear my voice and open the door, I will come </a:t>
            </a:r>
            <a:r>
              <a:rPr lang="en-US" altLang="ja-JP" sz="4000" b="1" dirty="0" smtClean="0">
                <a:effectLst>
                  <a:glow rad="317500">
                    <a:schemeClr val="tx1">
                      <a:alpha val="75000"/>
                    </a:schemeClr>
                  </a:glow>
                </a:effectLst>
                <a:latin typeface="Arial" charset="0"/>
                <a:ea typeface="ＭＳ Ｐゴシック" charset="0"/>
              </a:rPr>
              <a:t>in…" </a:t>
            </a:r>
            <a:br>
              <a:rPr lang="en-US" altLang="ja-JP" sz="4000" b="1" dirty="0" smtClean="0">
                <a:effectLst>
                  <a:glow rad="317500">
                    <a:schemeClr val="tx1">
                      <a:alpha val="75000"/>
                    </a:schemeClr>
                  </a:glow>
                </a:effectLst>
                <a:latin typeface="Arial" charset="0"/>
                <a:ea typeface="ＭＳ Ｐゴシック" charset="0"/>
              </a:rPr>
            </a:br>
            <a:r>
              <a:rPr lang="en-US" altLang="ja-JP" sz="4000" b="1" dirty="0" smtClean="0">
                <a:effectLst>
                  <a:glow rad="317500">
                    <a:schemeClr val="tx1">
                      <a:alpha val="75000"/>
                    </a:schemeClr>
                  </a:glow>
                </a:effectLst>
                <a:latin typeface="Arial" charset="0"/>
                <a:ea typeface="ＭＳ Ｐゴシック" charset="0"/>
              </a:rPr>
              <a:t>(Rev 3:20a )</a:t>
            </a:r>
            <a:endParaRPr lang="en-US" sz="4000" b="1" dirty="0">
              <a:effectLst>
                <a:glow rad="317500">
                  <a:schemeClr val="tx1">
                    <a:alpha val="75000"/>
                  </a:schemeClr>
                </a:glow>
              </a:effectLst>
              <a:latin typeface="Arial" charset="0"/>
              <a:ea typeface="ＭＳ Ｐゴシック" charset="0"/>
            </a:endParaRPr>
          </a:p>
        </p:txBody>
      </p:sp>
      <p:sp>
        <p:nvSpPr>
          <p:cNvPr id="4" name="Rectangle 2"/>
          <p:cNvSpPr txBox="1">
            <a:spLocks noChangeArrowheads="1"/>
          </p:cNvSpPr>
          <p:nvPr/>
        </p:nvSpPr>
        <p:spPr bwMode="auto">
          <a:xfrm>
            <a:off x="19962" y="5876176"/>
            <a:ext cx="9124038" cy="938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altLang="ja-JP" sz="4800" b="1" dirty="0" smtClean="0">
                <a:solidFill>
                  <a:srgbClr val="FFFFFF"/>
                </a:solidFill>
                <a:effectLst>
                  <a:glow rad="317500">
                    <a:srgbClr val="000000">
                      <a:alpha val="75000"/>
                    </a:srgbClr>
                  </a:glow>
                </a:effectLst>
                <a:latin typeface="Arial" charset="0"/>
                <a:ea typeface="ＭＳ Ｐゴシック" charset="0"/>
              </a:rPr>
              <a:t>Receive Christ into your life</a:t>
            </a:r>
            <a:endParaRPr lang="en-US" sz="4800" b="1" dirty="0">
              <a:solidFill>
                <a:srgbClr val="FFFFFF"/>
              </a:solidFill>
              <a:effectLst>
                <a:glow rad="317500">
                  <a:srgbClr val="000000">
                    <a:alpha val="75000"/>
                  </a:srgbClr>
                </a:glow>
              </a:effectLst>
              <a:latin typeface="Arial" charset="0"/>
              <a:ea typeface="ＭＳ Ｐゴシック" charset="0"/>
            </a:endParaRPr>
          </a:p>
        </p:txBody>
      </p:sp>
    </p:spTree>
    <p:extLst>
      <p:ext uri="{BB962C8B-B14F-4D97-AF65-F5344CB8AC3E}">
        <p14:creationId xmlns:p14="http://schemas.microsoft.com/office/powerpoint/2010/main" val="784565031"/>
      </p:ext>
    </p:extLst>
  </p:cSld>
  <p:clrMapOvr>
    <a:masterClrMapping/>
  </p:clrMapOvr>
  <p:transition xmlns:p14="http://schemas.microsoft.com/office/powerpoint/2010/main" spd="slow">
    <p:fade thruBlk="1"/>
  </p:transitio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a:noFill/>
          <a:ln>
            <a:noFill/>
          </a:ln>
        </p:spPr>
        <p:txBody>
          <a:bodyPr vert="horz" wrap="square" lIns="91440" tIns="45720" rIns="91440" bIns="45720" numCol="1" anchor="ctr" anchorCtr="0" compatLnSpc="1">
            <a:prstTxWarp prst="textNoShape">
              <a:avLst/>
            </a:prstTxWarp>
          </a:bodyPr>
          <a:lstStyle/>
          <a:p>
            <a:pPr defTabSz="457200"/>
            <a:r>
              <a:rPr lang="en-US" sz="4000" b="1" kern="1200" dirty="0">
                <a:effectLst>
                  <a:glow rad="152400">
                    <a:schemeClr val="tx1"/>
                  </a:glow>
                </a:effectLst>
                <a:latin typeface="Arial" charset="0"/>
                <a:ea typeface="ＭＳ Ｐゴシック" charset="0"/>
              </a:rPr>
              <a:t>Will you answer Jesus?</a:t>
            </a:r>
          </a:p>
        </p:txBody>
      </p:sp>
      <p:pic>
        <p:nvPicPr>
          <p:cNvPr id="3" name="Picture 2"/>
          <p:cNvPicPr>
            <a:picLocks noChangeAspect="1"/>
          </p:cNvPicPr>
          <p:nvPr/>
        </p:nvPicPr>
        <p:blipFill>
          <a:blip r:embed="rId3"/>
          <a:stretch>
            <a:fillRect/>
          </a:stretch>
        </p:blipFill>
        <p:spPr>
          <a:xfrm>
            <a:off x="449070" y="0"/>
            <a:ext cx="8165710" cy="6804758"/>
          </a:xfrm>
          <a:prstGeom prst="rect">
            <a:avLst/>
          </a:prstGeom>
        </p:spPr>
      </p:pic>
      <p:sp>
        <p:nvSpPr>
          <p:cNvPr id="8" name="Rectangle 2"/>
          <p:cNvSpPr txBox="1">
            <a:spLocks noChangeArrowheads="1"/>
          </p:cNvSpPr>
          <p:nvPr/>
        </p:nvSpPr>
        <p:spPr bwMode="auto">
          <a:xfrm>
            <a:off x="0" y="6110314"/>
            <a:ext cx="9144000" cy="747685"/>
          </a:xfrm>
          <a:prstGeom prst="rect">
            <a:avLst/>
          </a:prstGeom>
          <a:no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4000" b="1" dirty="0" smtClean="0">
                <a:solidFill>
                  <a:srgbClr val="FFFFFF"/>
                </a:solidFill>
                <a:effectLst>
                  <a:glow rad="152400">
                    <a:srgbClr val="000000"/>
                  </a:glow>
                </a:effectLst>
                <a:latin typeface="Arial" charset="0"/>
                <a:ea typeface="ＭＳ Ｐゴシック" charset="0"/>
              </a:rPr>
              <a:t>Will you answer?</a:t>
            </a:r>
            <a:endParaRPr lang="en-US" sz="4000" b="1" dirty="0">
              <a:solidFill>
                <a:srgbClr val="FFFFFF"/>
              </a:solidFill>
              <a:effectLst>
                <a:glow rad="152400">
                  <a:srgbClr val="000000"/>
                </a:glow>
              </a:effectLst>
              <a:latin typeface="Arial" charset="0"/>
              <a:ea typeface="ＭＳ Ｐゴシック" charset="0"/>
            </a:endParaRPr>
          </a:p>
        </p:txBody>
      </p:sp>
      <p:sp>
        <p:nvSpPr>
          <p:cNvPr id="5" name="Rectangle 2"/>
          <p:cNvSpPr txBox="1">
            <a:spLocks noChangeArrowheads="1"/>
          </p:cNvSpPr>
          <p:nvPr/>
        </p:nvSpPr>
        <p:spPr bwMode="auto">
          <a:xfrm>
            <a:off x="449070" y="0"/>
            <a:ext cx="8165710" cy="2505044"/>
          </a:xfrm>
          <a:prstGeom prst="rect">
            <a:avLst/>
          </a:prstGeom>
          <a:gradFill flip="none" rotWithShape="1">
            <a:gsLst>
              <a:gs pos="0">
                <a:schemeClr val="bg2">
                  <a:lumMod val="75000"/>
                </a:schemeClr>
              </a:gs>
              <a:gs pos="100000">
                <a:schemeClr val="tx1"/>
              </a:gs>
            </a:gsLst>
            <a:path path="shape">
              <a:fillToRect l="50000" t="50000" r="50000" b="50000"/>
            </a:path>
            <a:tileRect/>
          </a:grad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8000" dirty="0" smtClean="0">
                <a:solidFill>
                  <a:srgbClr val="FFFFFF"/>
                </a:solidFill>
                <a:effectLst/>
                <a:latin typeface="Helvetica"/>
                <a:ea typeface="ＭＳ Ｐゴシック" charset="0"/>
                <a:cs typeface="Helvetica"/>
              </a:rPr>
              <a:t>Jesus</a:t>
            </a:r>
            <a:endParaRPr lang="en-US" dirty="0" smtClean="0">
              <a:solidFill>
                <a:srgbClr val="FFFFFF"/>
              </a:solidFill>
              <a:effectLst/>
              <a:latin typeface="Helvetica"/>
              <a:ea typeface="ＭＳ Ｐゴシック" charset="0"/>
              <a:cs typeface="Helvetica"/>
            </a:endParaRPr>
          </a:p>
          <a:p>
            <a:endParaRPr lang="en-US" sz="1600" dirty="0" smtClean="0">
              <a:solidFill>
                <a:srgbClr val="FFFFFF"/>
              </a:solidFill>
              <a:effectLst/>
              <a:latin typeface="Helvetica"/>
              <a:ea typeface="ＭＳ Ｐゴシック" charset="0"/>
              <a:cs typeface="Helvetica"/>
            </a:endParaRPr>
          </a:p>
          <a:p>
            <a:r>
              <a:rPr lang="en-US" dirty="0" smtClean="0">
                <a:solidFill>
                  <a:srgbClr val="FFFFFF"/>
                </a:solidFill>
                <a:effectLst/>
                <a:latin typeface="Helvetica"/>
                <a:ea typeface="ＭＳ Ｐゴシック" charset="0"/>
                <a:cs typeface="Helvetica"/>
              </a:rPr>
              <a:t>mobile</a:t>
            </a:r>
            <a:endParaRPr lang="en-US" dirty="0">
              <a:solidFill>
                <a:srgbClr val="FFFFFF"/>
              </a:solidFill>
              <a:effectLst/>
              <a:latin typeface="Helvetica"/>
              <a:ea typeface="ＭＳ Ｐゴシック" charset="0"/>
              <a:cs typeface="Helvetica"/>
            </a:endParaRPr>
          </a:p>
        </p:txBody>
      </p:sp>
      <p:sp>
        <p:nvSpPr>
          <p:cNvPr id="11" name="Rounded Rectangle 10"/>
          <p:cNvSpPr/>
          <p:nvPr/>
        </p:nvSpPr>
        <p:spPr bwMode="auto">
          <a:xfrm>
            <a:off x="4649318" y="5005955"/>
            <a:ext cx="3353674" cy="1220184"/>
          </a:xfrm>
          <a:prstGeom prst="roundRect">
            <a:avLst/>
          </a:prstGeom>
          <a:solidFill>
            <a:srgbClr val="00B00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2" name="Rectangle 2"/>
          <p:cNvSpPr txBox="1">
            <a:spLocks noChangeArrowheads="1"/>
          </p:cNvSpPr>
          <p:nvPr/>
        </p:nvSpPr>
        <p:spPr bwMode="auto">
          <a:xfrm>
            <a:off x="5765259" y="5183215"/>
            <a:ext cx="2278079" cy="747685"/>
          </a:xfrm>
          <a:prstGeom prst="rect">
            <a:avLst/>
          </a:prstGeom>
          <a:no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4000" b="1" dirty="0" smtClean="0">
                <a:solidFill>
                  <a:srgbClr val="FFFFFF"/>
                </a:solidFill>
                <a:effectLst>
                  <a:glow rad="152400">
                    <a:srgbClr val="000000"/>
                  </a:glow>
                </a:effectLst>
                <a:latin typeface="Arial" charset="0"/>
                <a:ea typeface="ＭＳ Ｐゴシック" charset="0"/>
              </a:rPr>
              <a:t>Accept</a:t>
            </a:r>
            <a:endParaRPr lang="en-US" sz="4000" b="1" dirty="0">
              <a:solidFill>
                <a:srgbClr val="FFFFFF"/>
              </a:solidFill>
              <a:effectLst>
                <a:glow rad="152400">
                  <a:srgbClr val="000000"/>
                </a:glow>
              </a:effectLst>
              <a:latin typeface="Arial" charset="0"/>
              <a:ea typeface="ＭＳ Ｐゴシック" charset="0"/>
            </a:endParaRPr>
          </a:p>
        </p:txBody>
      </p:sp>
      <p:pic>
        <p:nvPicPr>
          <p:cNvPr id="6" name="Picture 5"/>
          <p:cNvPicPr>
            <a:picLocks noChangeAspect="1"/>
          </p:cNvPicPr>
          <p:nvPr/>
        </p:nvPicPr>
        <p:blipFill>
          <a:blip r:embed="rId4"/>
          <a:stretch>
            <a:fillRect/>
          </a:stretch>
        </p:blipFill>
        <p:spPr>
          <a:xfrm>
            <a:off x="4739376" y="5035588"/>
            <a:ext cx="1104359" cy="1104359"/>
          </a:xfrm>
          <a:prstGeom prst="rect">
            <a:avLst/>
          </a:prstGeom>
        </p:spPr>
      </p:pic>
      <p:grpSp>
        <p:nvGrpSpPr>
          <p:cNvPr id="13" name="Group 12"/>
          <p:cNvGrpSpPr/>
          <p:nvPr/>
        </p:nvGrpSpPr>
        <p:grpSpPr>
          <a:xfrm>
            <a:off x="979018" y="5005955"/>
            <a:ext cx="3394020" cy="1220184"/>
            <a:chOff x="979018" y="5005955"/>
            <a:chExt cx="3394020" cy="1220184"/>
          </a:xfrm>
        </p:grpSpPr>
        <p:sp>
          <p:nvSpPr>
            <p:cNvPr id="7" name="Rounded Rectangle 6"/>
            <p:cNvSpPr/>
            <p:nvPr/>
          </p:nvSpPr>
          <p:spPr bwMode="auto">
            <a:xfrm>
              <a:off x="979018" y="5005955"/>
              <a:ext cx="3353674" cy="1220184"/>
            </a:xfrm>
            <a:prstGeom prst="roundRect">
              <a:avLst/>
            </a:prstGeom>
            <a:solidFill>
              <a:srgbClr val="7E010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pic>
          <p:nvPicPr>
            <p:cNvPr id="4" name="Picture 3"/>
            <p:cNvPicPr>
              <a:picLocks noChangeAspect="1"/>
            </p:cNvPicPr>
            <p:nvPr/>
          </p:nvPicPr>
          <p:blipFill rotWithShape="1">
            <a:blip r:embed="rId5"/>
            <a:srcRect l="30472" t="10245" r="30370" b="12820"/>
            <a:stretch/>
          </p:blipFill>
          <p:spPr>
            <a:xfrm rot="16200000">
              <a:off x="1312566" y="5061578"/>
              <a:ext cx="633641" cy="1108937"/>
            </a:xfrm>
            <a:prstGeom prst="rect">
              <a:avLst/>
            </a:prstGeom>
          </p:spPr>
        </p:pic>
        <p:sp>
          <p:nvSpPr>
            <p:cNvPr id="9" name="Rectangle 2"/>
            <p:cNvSpPr txBox="1">
              <a:spLocks noChangeArrowheads="1"/>
            </p:cNvSpPr>
            <p:nvPr/>
          </p:nvSpPr>
          <p:spPr bwMode="auto">
            <a:xfrm>
              <a:off x="2094959" y="5183215"/>
              <a:ext cx="2278079" cy="747685"/>
            </a:xfrm>
            <a:prstGeom prst="rect">
              <a:avLst/>
            </a:prstGeom>
            <a:no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4000" b="1" dirty="0" smtClean="0">
                  <a:solidFill>
                    <a:srgbClr val="FFFFFF"/>
                  </a:solidFill>
                  <a:effectLst>
                    <a:glow rad="152400">
                      <a:srgbClr val="000000"/>
                    </a:glow>
                  </a:effectLst>
                  <a:latin typeface="Arial" charset="0"/>
                  <a:ea typeface="ＭＳ Ｐゴシック" charset="0"/>
                </a:rPr>
                <a:t>Decline</a:t>
              </a:r>
              <a:endParaRPr lang="en-US" sz="4000" b="1" dirty="0">
                <a:solidFill>
                  <a:srgbClr val="FFFFFF"/>
                </a:solidFill>
                <a:effectLst>
                  <a:glow rad="152400">
                    <a:srgbClr val="000000"/>
                  </a:glow>
                </a:effectLst>
                <a:latin typeface="Arial" charset="0"/>
                <a:ea typeface="ＭＳ Ｐゴシック" charset="0"/>
              </a:endParaRPr>
            </a:p>
          </p:txBody>
        </p:sp>
      </p:grpSp>
    </p:spTree>
    <p:extLst>
      <p:ext uri="{BB962C8B-B14F-4D97-AF65-F5344CB8AC3E}">
        <p14:creationId xmlns:p14="http://schemas.microsoft.com/office/powerpoint/2010/main" val="1090065508"/>
      </p:ext>
    </p:extLst>
  </p:cSld>
  <p:clrMapOvr>
    <a:masterClrMapping/>
  </p:clrMapOvr>
  <p:transition xmlns:p14="http://schemas.microsoft.com/office/powerpoint/2010/main" spd="slow">
    <p:fade thruBlk="1"/>
  </p:transitio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10946" name="Picture 2" descr="lonely sheep.jpg"/>
          <p:cNvPicPr>
            <a:picLocks noChangeAspect="1"/>
          </p:cNvPicPr>
          <p:nvPr/>
        </p:nvPicPr>
        <p:blipFill>
          <a:blip r:embed="rId3">
            <a:extLst>
              <a:ext uri="{28A0092B-C50C-407E-A947-70E740481C1C}">
                <a14:useLocalDpi xmlns:a14="http://schemas.microsoft.com/office/drawing/2010/main" val="0"/>
              </a:ext>
            </a:extLst>
          </a:blip>
          <a:srcRect b="6358"/>
          <a:stretch>
            <a:fillRect/>
          </a:stretch>
        </p:blipFill>
        <p:spPr bwMode="auto">
          <a:xfrm>
            <a:off x="-36513" y="1150938"/>
            <a:ext cx="9150351" cy="570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5496" y="44624"/>
            <a:ext cx="9108504" cy="1008112"/>
          </a:xfrm>
          <a:ln>
            <a:miter lim="800000"/>
            <a:headEnd/>
            <a:tailEnd/>
          </a:ln>
          <a:extLst/>
        </p:spPr>
        <p:txBody>
          <a:bodyPr/>
          <a:lstStyle/>
          <a:p>
            <a:pPr eaLnBrk="1" hangingPunct="1">
              <a:lnSpc>
                <a:spcPct val="90000"/>
              </a:lnSpc>
              <a:defRPr/>
            </a:pPr>
            <a:r>
              <a:rPr lang="en-US" sz="5400" b="1" dirty="0" smtClean="0">
                <a:solidFill>
                  <a:schemeClr val="bg1"/>
                </a:solidFill>
                <a:effectLst>
                  <a:glow rad="228600">
                    <a:schemeClr val="accent4">
                      <a:satMod val="175000"/>
                      <a:alpha val="40000"/>
                    </a:schemeClr>
                  </a:glow>
                </a:effectLst>
                <a:cs typeface="+mj-cs"/>
              </a:rPr>
              <a:t>Believe in Jesus</a:t>
            </a:r>
          </a:p>
        </p:txBody>
      </p:sp>
      <p:sp>
        <p:nvSpPr>
          <p:cNvPr id="5" name="Rectangle 2"/>
          <p:cNvSpPr txBox="1">
            <a:spLocks noChangeArrowheads="1"/>
          </p:cNvSpPr>
          <p:nvPr/>
        </p:nvSpPr>
        <p:spPr bwMode="auto">
          <a:xfrm>
            <a:off x="449070" y="2004076"/>
            <a:ext cx="8165710" cy="2505044"/>
          </a:xfrm>
          <a:prstGeom prst="rect">
            <a:avLst/>
          </a:prstGeom>
          <a:gradFill flip="none" rotWithShape="1">
            <a:gsLst>
              <a:gs pos="0">
                <a:schemeClr val="bg2">
                  <a:lumMod val="75000"/>
                </a:schemeClr>
              </a:gs>
              <a:gs pos="100000">
                <a:schemeClr val="tx1"/>
              </a:gs>
            </a:gsLst>
            <a:path path="shape">
              <a:fillToRect l="50000" t="50000" r="50000" b="50000"/>
            </a:path>
            <a:tileRect/>
          </a:grad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8000" dirty="0" smtClean="0">
                <a:solidFill>
                  <a:srgbClr val="FFFFFF"/>
                </a:solidFill>
                <a:effectLst/>
                <a:latin typeface="Helvetica"/>
                <a:ea typeface="ＭＳ Ｐゴシック" charset="0"/>
                <a:cs typeface="Helvetica"/>
              </a:rPr>
              <a:t>Let</a:t>
            </a:r>
            <a:r>
              <a:rPr lang="fr-FR" sz="8000" dirty="0" smtClean="0">
                <a:solidFill>
                  <a:srgbClr val="FFFFFF"/>
                </a:solidFill>
                <a:effectLst/>
                <a:latin typeface="Helvetica"/>
                <a:ea typeface="ＭＳ Ｐゴシック" charset="0"/>
                <a:cs typeface="Helvetica"/>
              </a:rPr>
              <a:t>'</a:t>
            </a:r>
            <a:r>
              <a:rPr lang="en-US" sz="8000" dirty="0" smtClean="0">
                <a:solidFill>
                  <a:srgbClr val="FFFFFF"/>
                </a:solidFill>
                <a:effectLst/>
                <a:latin typeface="Helvetica"/>
                <a:ea typeface="ＭＳ Ｐゴシック" charset="0"/>
                <a:cs typeface="Helvetica"/>
              </a:rPr>
              <a:t>s Pray !!</a:t>
            </a:r>
            <a:endParaRPr lang="en-US" dirty="0">
              <a:solidFill>
                <a:srgbClr val="FFFFFF"/>
              </a:solidFill>
              <a:effectLst/>
              <a:latin typeface="Helvetica"/>
              <a:ea typeface="ＭＳ Ｐゴシック" charset="0"/>
              <a:cs typeface="Helvetica"/>
            </a:endParaRPr>
          </a:p>
        </p:txBody>
      </p:sp>
      <p:sp>
        <p:nvSpPr>
          <p:cNvPr id="3" name="Slide Number Placeholder 2"/>
          <p:cNvSpPr>
            <a:spLocks noGrp="1"/>
          </p:cNvSpPr>
          <p:nvPr>
            <p:ph type="sldNum" sz="quarter" idx="12"/>
          </p:nvPr>
        </p:nvSpPr>
        <p:spPr/>
        <p:txBody>
          <a:bodyPr/>
          <a:lstStyle/>
          <a:p>
            <a:fld id="{D4BBF8EE-0029-44B1-9140-EBC13A24D764}" type="slidenum">
              <a:rPr lang="en-US" altLang="en-US" smtClean="0"/>
              <a:pPr/>
              <a:t>64</a:t>
            </a:fld>
            <a:endParaRPr lang="en-US" altLang="en-US"/>
          </a:p>
        </p:txBody>
      </p:sp>
    </p:spTree>
    <p:extLst>
      <p:ext uri="{BB962C8B-B14F-4D97-AF65-F5344CB8AC3E}">
        <p14:creationId xmlns:p14="http://schemas.microsoft.com/office/powerpoint/2010/main" val="3877695224"/>
      </p:ext>
    </p:extLst>
  </p:cSld>
  <p:clrMapOvr>
    <a:masterClrMapping/>
  </p:clrMapOvr>
  <p:transition xmlns:p14="http://schemas.microsoft.com/office/powerpoint/2010/main" spd="slow">
    <p:fade thruBlk="1"/>
  </p:transitio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smtClean="0">
                <a:solidFill>
                  <a:srgbClr val="FFFFFF"/>
                </a:solidFill>
                <a:latin typeface="Arial" charset="0"/>
                <a:ea typeface="ＭＳ Ｐゴシック" charset="0"/>
              </a:rPr>
              <a:t>OT Preaching link </a:t>
            </a:r>
            <a:r>
              <a:rPr lang="en-US" sz="2800" b="1" dirty="0">
                <a:solidFill>
                  <a:srgbClr val="FFFFFF"/>
                </a:solidFill>
                <a:latin typeface="Arial" charset="0"/>
                <a:ea typeface="ＭＳ Ｐゴシック" charset="0"/>
              </a:rPr>
              <a:t>at </a:t>
            </a:r>
            <a:r>
              <a:rPr lang="en-US" sz="2800" b="1" dirty="0" err="1" smtClean="0">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solidFill>
                  <a:srgbClr val="FFFFFF"/>
                </a:solidFill>
                <a:latin typeface="Arial" charset="0"/>
                <a:cs typeface="Arial" charset="0"/>
              </a:rPr>
              <a:t>Get this </a:t>
            </a:r>
            <a:r>
              <a:rPr lang="en-US" sz="3200" b="1" dirty="0" smtClean="0">
                <a:solidFill>
                  <a:srgbClr val="FFFFFF"/>
                </a:solidFill>
                <a:latin typeface="Arial" charset="0"/>
                <a:cs typeface="Arial" charset="0"/>
              </a:rPr>
              <a:t>presentation and script </a:t>
            </a:r>
            <a:r>
              <a:rPr lang="en-US" sz="3200" b="1" dirty="0">
                <a:solidFill>
                  <a:srgbClr val="FFFFFF"/>
                </a:solidFill>
                <a:latin typeface="Arial" charset="0"/>
                <a:cs typeface="Arial" charset="0"/>
              </a:rPr>
              <a:t>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33074433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smtClean="0"/>
              <a:t>Black</a:t>
            </a:r>
            <a:endParaRPr lang="en-US" dirty="0"/>
          </a:p>
        </p:txBody>
      </p:sp>
    </p:spTree>
    <p:extLst>
      <p:ext uri="{BB962C8B-B14F-4D97-AF65-F5344CB8AC3E}">
        <p14:creationId xmlns:p14="http://schemas.microsoft.com/office/powerpoint/2010/main" val="235042564"/>
      </p:ext>
    </p:extLst>
  </p:cSld>
  <p:clrMapOvr>
    <a:masterClrMapping/>
  </p:clrMapOvr>
  <p:transition xmlns:p14="http://schemas.microsoft.com/office/powerpoint/2010/mai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8831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p:cNvGrpSpPr>
            <a:grpSpLocks/>
          </p:cNvGrpSpPr>
          <p:nvPr/>
        </p:nvGrpSpPr>
        <p:grpSpPr bwMode="auto">
          <a:xfrm>
            <a:off x="4140200" y="-20638"/>
            <a:ext cx="5011738" cy="6878638"/>
            <a:chOff x="4140200" y="-20638"/>
            <a:chExt cx="5011738" cy="6878638"/>
          </a:xfrm>
        </p:grpSpPr>
        <p:pic>
          <p:nvPicPr>
            <p:cNvPr id="94215"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40200" y="-20638"/>
              <a:ext cx="5011738" cy="684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bwMode="auto">
            <a:xfrm>
              <a:off x="4427984" y="4725144"/>
              <a:ext cx="4716016" cy="21328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solidFill>
                    <a:srgbClr val="FFFFFF"/>
                  </a:solidFill>
                  <a:effectLst>
                    <a:glow rad="127000">
                      <a:srgbClr val="000000"/>
                    </a:glow>
                  </a:effectLst>
                  <a:latin typeface="Arial" charset="0"/>
                  <a:ea typeface="ＭＳ Ｐゴシック" charset="0"/>
                  <a:cs typeface="ＭＳ Ｐゴシック" charset="0"/>
                </a:rPr>
                <a:t>Bessie Love </a:t>
              </a:r>
              <a:r>
                <a:rPr lang="en-US" b="1" dirty="0" smtClean="0">
                  <a:solidFill>
                    <a:srgbClr val="FFFFFF"/>
                  </a:solidFill>
                  <a:effectLst>
                    <a:glow rad="127000">
                      <a:srgbClr val="000000"/>
                    </a:glow>
                  </a:effectLst>
                  <a:latin typeface="Arial" charset="0"/>
                  <a:ea typeface="ＭＳ Ｐゴシック" charset="0"/>
                  <a:cs typeface="ＭＳ Ｐゴシック" charset="0"/>
                </a:rPr>
                <a:t>(mistress in his 1</a:t>
              </a:r>
              <a:r>
                <a:rPr lang="en-US" b="1" baseline="30000" dirty="0" smtClean="0">
                  <a:solidFill>
                    <a:srgbClr val="FFFFFF"/>
                  </a:solidFill>
                  <a:effectLst>
                    <a:glow rad="127000">
                      <a:srgbClr val="000000"/>
                    </a:glow>
                  </a:effectLst>
                  <a:latin typeface="Arial" charset="0"/>
                  <a:ea typeface="ＭＳ Ｐゴシック" charset="0"/>
                  <a:cs typeface="ＭＳ Ｐゴシック" charset="0"/>
                </a:rPr>
                <a:t>st</a:t>
              </a:r>
              <a:r>
                <a:rPr lang="en-US" b="1" dirty="0" smtClean="0">
                  <a:solidFill>
                    <a:srgbClr val="FFFFFF"/>
                  </a:solidFill>
                  <a:effectLst>
                    <a:glow rad="127000">
                      <a:srgbClr val="000000"/>
                    </a:glow>
                  </a:effectLst>
                  <a:latin typeface="Arial" charset="0"/>
                  <a:ea typeface="ＭＳ Ｐゴシック" charset="0"/>
                  <a:cs typeface="ＭＳ Ｐゴシック" charset="0"/>
                </a:rPr>
                <a:t> marriage)</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grpSp>
      <p:grpSp>
        <p:nvGrpSpPr>
          <p:cNvPr id="3" name="Group 2"/>
          <p:cNvGrpSpPr>
            <a:grpSpLocks/>
          </p:cNvGrpSpPr>
          <p:nvPr/>
        </p:nvGrpSpPr>
        <p:grpSpPr bwMode="auto">
          <a:xfrm>
            <a:off x="2879725" y="-387350"/>
            <a:ext cx="4213225" cy="4291013"/>
            <a:chOff x="2880320" y="-387350"/>
            <a:chExt cx="4211960" cy="4291366"/>
          </a:xfrm>
        </p:grpSpPr>
        <p:pic>
          <p:nvPicPr>
            <p:cNvPr id="94213"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76600" y="-387350"/>
              <a:ext cx="3081338" cy="374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txBox="1">
              <a:spLocks noChangeArrowheads="1"/>
            </p:cNvSpPr>
            <p:nvPr/>
          </p:nvSpPr>
          <p:spPr bwMode="auto">
            <a:xfrm>
              <a:off x="2880320" y="1887792"/>
              <a:ext cx="4211960" cy="20162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solidFill>
                    <a:srgbClr val="FFFFFF"/>
                  </a:solidFill>
                  <a:effectLst>
                    <a:glow rad="127000">
                      <a:srgbClr val="000000"/>
                    </a:glow>
                  </a:effectLst>
                  <a:latin typeface="Arial" charset="0"/>
                  <a:ea typeface="ＭＳ Ｐゴシック" charset="0"/>
                  <a:cs typeface="ＭＳ Ｐゴシック" charset="0"/>
                </a:rPr>
                <a:t>Terry </a:t>
              </a:r>
              <a:r>
                <a:rPr lang="en-US" b="1" dirty="0" smtClean="0">
                  <a:solidFill>
                    <a:srgbClr val="FFFFFF"/>
                  </a:solidFill>
                  <a:effectLst>
                    <a:glow rad="127000">
                      <a:srgbClr val="000000"/>
                    </a:glow>
                  </a:effectLst>
                  <a:latin typeface="Arial" charset="0"/>
                  <a:ea typeface="ＭＳ Ｐゴシック" charset="0"/>
                  <a:cs typeface="ＭＳ Ｐゴシック" charset="0"/>
                </a:rPr>
                <a:t>Moore (disputed wife from 1949-76)</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grpSp>
      <p:sp>
        <p:nvSpPr>
          <p:cNvPr id="900098" name="Rectangle 2"/>
          <p:cNvSpPr>
            <a:spLocks noGrp="1" noChangeArrowheads="1"/>
          </p:cNvSpPr>
          <p:nvPr>
            <p:ph type="ctrTitle"/>
          </p:nvPr>
        </p:nvSpPr>
        <p:spPr>
          <a:xfrm>
            <a:off x="323528" y="4725144"/>
            <a:ext cx="4211960" cy="2132856"/>
          </a:xfrm>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defRPr/>
            </a:pPr>
            <a:r>
              <a:rPr lang="en-US" b="1" dirty="0" smtClean="0">
                <a:effectLst>
                  <a:glow rad="127000">
                    <a:schemeClr val="tx1"/>
                  </a:glow>
                </a:effectLst>
                <a:latin typeface="Arial" charset="0"/>
                <a:ea typeface="ＭＳ Ｐゴシック" charset="0"/>
                <a:cs typeface="ＭＳ Ｐゴシック" charset="0"/>
              </a:rPr>
              <a:t>Jean Peters (3</a:t>
            </a:r>
            <a:r>
              <a:rPr lang="en-US" b="1" baseline="30000" dirty="0" smtClean="0">
                <a:effectLst>
                  <a:glow rad="127000">
                    <a:schemeClr val="tx1"/>
                  </a:glow>
                </a:effectLst>
                <a:latin typeface="Arial" charset="0"/>
                <a:ea typeface="ＭＳ Ｐゴシック" charset="0"/>
                <a:cs typeface="ＭＳ Ｐゴシック" charset="0"/>
              </a:rPr>
              <a:t>rd</a:t>
            </a:r>
            <a:r>
              <a:rPr lang="en-US" b="1" dirty="0" smtClean="0">
                <a:effectLst>
                  <a:glow rad="127000">
                    <a:schemeClr val="tx1"/>
                  </a:glow>
                </a:effectLst>
                <a:latin typeface="Arial" charset="0"/>
                <a:ea typeface="ＭＳ Ｐゴシック" charset="0"/>
                <a:cs typeface="ＭＳ Ｐゴシック" charset="0"/>
              </a:rPr>
              <a:t> wife from 1957-71)</a:t>
            </a:r>
            <a:endParaRPr lang="en-US" b="1" dirty="0">
              <a:effectLst>
                <a:glow rad="127000">
                  <a:schemeClr val="tx1"/>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64514"/>
                                        </p:tgtEl>
                                        <p:attrNameLst>
                                          <p:attrName>style.visibility</p:attrName>
                                        </p:attrNameLst>
                                      </p:cBhvr>
                                      <p:to>
                                        <p:strVal val="visible"/>
                                      </p:to>
                                    </p:set>
                                    <p:animEffect transition="in" filter="dissolve">
                                      <p:cBhvr>
                                        <p:cTn id="17" dur="500"/>
                                        <p:tgtEl>
                                          <p:spTgt spid="64514"/>
                                        </p:tgtEl>
                                      </p:cBhvr>
                                    </p:animEffect>
                                  </p:childTnLst>
                                </p:cTn>
                              </p:par>
                              <p:par>
                                <p:cTn id="18" presetID="9" presetClass="entr" presetSubtype="0" fill="hold" nodeType="withEffect">
                                  <p:stCondLst>
                                    <p:cond delay="0"/>
                                  </p:stCondLst>
                                  <p:childTnLst>
                                    <p:set>
                                      <p:cBhvr>
                                        <p:cTn id="19" dur="1" fill="hold">
                                          <p:stCondLst>
                                            <p:cond delay="0"/>
                                          </p:stCondLst>
                                        </p:cTn>
                                        <p:tgtEl>
                                          <p:spTgt spid="900098"/>
                                        </p:tgtEl>
                                        <p:attrNameLst>
                                          <p:attrName>style.visibility</p:attrName>
                                        </p:attrNameLst>
                                      </p:cBhvr>
                                      <p:to>
                                        <p:strVal val="visible"/>
                                      </p:to>
                                    </p:set>
                                    <p:animEffect transition="in" filter="dissolve">
                                      <p:cBhvr>
                                        <p:cTn id="20"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5113" cy="5949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5949280"/>
            <a:ext cx="9144000" cy="720080"/>
          </a:xfrm>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defRPr/>
            </a:pPr>
            <a:r>
              <a:rPr lang="en-US" b="1" dirty="0" smtClean="0">
                <a:effectLst>
                  <a:glow rad="127000">
                    <a:schemeClr val="tx1"/>
                  </a:glow>
                </a:effectLst>
                <a:latin typeface="Arial" charset="0"/>
                <a:ea typeface="ＭＳ Ｐゴシック" charset="0"/>
                <a:cs typeface="ＭＳ Ｐゴシック" charset="0"/>
              </a:rPr>
              <a:t>The Desert Inn, Las Vegas</a:t>
            </a:r>
            <a:endParaRPr lang="en-US" b="1" dirty="0">
              <a:effectLst>
                <a:glow rad="127000">
                  <a:schemeClr val="tx1"/>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5148263" y="2636838"/>
            <a:ext cx="3995737" cy="3455987"/>
          </a:xfrm>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defRPr/>
            </a:pPr>
            <a:r>
              <a:rPr lang="en-US" b="1" dirty="0" smtClean="0">
                <a:effectLst>
                  <a:glow rad="127000">
                    <a:schemeClr val="tx1"/>
                  </a:glow>
                </a:effectLst>
                <a:latin typeface="Arial" charset="0"/>
                <a:ea typeface="ＭＳ Ｐゴシック" charset="0"/>
                <a:cs typeface="ＭＳ Ｐゴシック" charset="0"/>
              </a:rPr>
              <a:t>Howard Hughes (1905-1976)</a:t>
            </a:r>
            <a:endParaRPr lang="en-US" b="1" dirty="0">
              <a:effectLst>
                <a:glow rad="127000">
                  <a:schemeClr val="tx1"/>
                </a:glow>
              </a:effectLst>
              <a:latin typeface="Arial" charset="0"/>
              <a:ea typeface="ＭＳ Ｐゴシック" charset="0"/>
              <a:cs typeface="ＭＳ Ｐゴシック" charset="0"/>
            </a:endParaRPr>
          </a:p>
        </p:txBody>
      </p:sp>
      <p:pic>
        <p:nvPicPr>
          <p:cNvPr id="9830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08446"/>
            <a:ext cx="9223375" cy="597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00338" y="71487"/>
            <a:ext cx="3514725" cy="4365625"/>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6" name="Rectangle 2"/>
          <p:cNvSpPr txBox="1">
            <a:spLocks noChangeArrowheads="1"/>
          </p:cNvSpPr>
          <p:nvPr/>
        </p:nvSpPr>
        <p:spPr bwMode="auto">
          <a:xfrm>
            <a:off x="0" y="2636912"/>
            <a:ext cx="9144000" cy="72008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MS PGothic" panose="020B0600070205080204" pitchFamily="34" charset="-128"/>
                <a:cs typeface="Arial"/>
              </a:defRPr>
            </a:lvl1pPr>
            <a:lvl2pPr algn="ctr" rtl="0" eaLnBrk="0" fontAlgn="base" hangingPunct="0">
              <a:spcBef>
                <a:spcPct val="0"/>
              </a:spcBef>
              <a:spcAft>
                <a:spcPct val="0"/>
              </a:spcAft>
              <a:defRPr sz="4400">
                <a:solidFill>
                  <a:schemeClr val="bg1"/>
                </a:solidFill>
                <a:latin typeface="Arial" charset="0"/>
                <a:ea typeface="MS PGothic" panose="020B0600070205080204" pitchFamily="34"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MS PGothic" panose="020B0600070205080204" pitchFamily="34"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MS PGothic" panose="020B0600070205080204" pitchFamily="34"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MS PGothic" panose="020B0600070205080204" pitchFamily="34"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kern="0" dirty="0" err="1" smtClean="0">
                <a:effectLst>
                  <a:glow rad="127000">
                    <a:schemeClr val="tx1"/>
                  </a:glow>
                </a:effectLst>
                <a:latin typeface="Arial" charset="0"/>
                <a:ea typeface="ＭＳ Ｐゴシック" charset="0"/>
                <a:cs typeface="ＭＳ Ｐゴシック" charset="0"/>
              </a:rPr>
              <a:t>અંતિમ</a:t>
            </a:r>
            <a:r>
              <a:rPr lang="en-US" b="1" kern="0" dirty="0" smtClean="0">
                <a:effectLst>
                  <a:glow rad="127000">
                    <a:schemeClr val="tx1"/>
                  </a:glow>
                </a:effectLst>
                <a:latin typeface="Arial" charset="0"/>
                <a:ea typeface="ＭＳ Ｐゴシック" charset="0"/>
                <a:cs typeface="ＭＳ Ｐゴシック" charset="0"/>
              </a:rPr>
              <a:t> </a:t>
            </a:r>
            <a:r>
              <a:rPr lang="en-US" b="1" kern="0" dirty="0" err="1" smtClean="0">
                <a:effectLst>
                  <a:glow rad="127000">
                    <a:schemeClr val="tx1"/>
                  </a:glow>
                </a:effectLst>
                <a:latin typeface="Arial" charset="0"/>
                <a:ea typeface="ＭＳ Ｐゴシック" charset="0"/>
                <a:cs typeface="ＭＳ Ｐゴシック" charset="0"/>
              </a:rPr>
              <a:t>દિવસો</a:t>
            </a:r>
            <a:r>
              <a:rPr lang="en-US" b="1" kern="0" dirty="0" smtClean="0">
                <a:effectLst>
                  <a:glow rad="127000">
                    <a:schemeClr val="tx1"/>
                  </a:glow>
                </a:effectLst>
                <a:latin typeface="Arial" charset="0"/>
                <a:ea typeface="ＭＳ Ｐゴシック" charset="0"/>
                <a:cs typeface="ＭＳ Ｐゴシック" charset="0"/>
              </a:rPr>
              <a:t> </a:t>
            </a:r>
            <a:r>
              <a:rPr lang="en-US" b="1" kern="0" dirty="0" err="1" smtClean="0">
                <a:effectLst>
                  <a:glow rad="127000">
                    <a:schemeClr val="tx1"/>
                  </a:glow>
                </a:effectLst>
                <a:latin typeface="Arial" charset="0"/>
                <a:ea typeface="ＭＳ Ｐゴシック" charset="0"/>
                <a:cs typeface="ＭＳ Ｐゴシック" charset="0"/>
              </a:rPr>
              <a:t>નગ્ન</a:t>
            </a:r>
            <a:r>
              <a:rPr lang="en-US" b="1" kern="0" dirty="0" smtClean="0">
                <a:effectLst>
                  <a:glow rad="127000">
                    <a:schemeClr val="tx1"/>
                  </a:glow>
                </a:effectLst>
                <a:latin typeface="Arial" charset="0"/>
                <a:ea typeface="ＭＳ Ｐゴシック" charset="0"/>
                <a:cs typeface="ＭＳ Ｐゴシック" charset="0"/>
              </a:rPr>
              <a:t> </a:t>
            </a:r>
            <a:r>
              <a:rPr lang="en-US" b="1" kern="0" dirty="0" err="1" smtClean="0">
                <a:effectLst>
                  <a:glow rad="127000">
                    <a:schemeClr val="tx1"/>
                  </a:glow>
                </a:effectLst>
                <a:latin typeface="Arial" charset="0"/>
                <a:ea typeface="ＭＳ Ｐゴシック" charset="0"/>
                <a:cs typeface="ＭＳ Ｐゴシック" charset="0"/>
              </a:rPr>
              <a:t>અવસ્થામાં</a:t>
            </a:r>
            <a:r>
              <a:rPr lang="en-US" b="1" kern="0" dirty="0" smtClean="0">
                <a:effectLst>
                  <a:glow rad="127000">
                    <a:schemeClr val="tx1"/>
                  </a:glow>
                </a:effectLst>
                <a:latin typeface="Arial" charset="0"/>
                <a:ea typeface="ＭＳ Ｐゴシック" charset="0"/>
                <a:cs typeface="ＭＳ Ｐゴシック" charset="0"/>
              </a:rPr>
              <a:t> </a:t>
            </a:r>
            <a:r>
              <a:rPr lang="en-US" b="1" kern="0" dirty="0" err="1" smtClean="0">
                <a:effectLst>
                  <a:glow rad="127000">
                    <a:schemeClr val="tx1"/>
                  </a:glow>
                </a:effectLst>
                <a:latin typeface="Arial" charset="0"/>
                <a:ea typeface="ＭＳ Ｐゴシック" charset="0"/>
                <a:cs typeface="ＭＳ Ｐゴシック" charset="0"/>
              </a:rPr>
              <a:t>કાઢયા</a:t>
            </a:r>
            <a:endParaRPr lang="en-US" b="1" kern="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8426397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4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
      <a:dk1>
        <a:srgbClr val="000000"/>
      </a:dk1>
      <a:lt1>
        <a:srgbClr val="000000"/>
      </a:lt1>
      <a:dk2>
        <a:srgbClr val="000000"/>
      </a:dk2>
      <a:lt2>
        <a:srgbClr val="808080"/>
      </a:lt2>
      <a:accent1>
        <a:srgbClr val="00CC99"/>
      </a:accent1>
      <a:accent2>
        <a:srgbClr val="3333CC"/>
      </a:accent2>
      <a:accent3>
        <a:srgbClr val="AAAAAA"/>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Digital Dots">
  <a:themeElements>
    <a:clrScheme name="Digital Dots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fontScheme name="Digital Do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igital Dots 1">
        <a:dk1>
          <a:srgbClr val="00008A"/>
        </a:dk1>
        <a:lt1>
          <a:srgbClr val="FFFFFF"/>
        </a:lt1>
        <a:dk2>
          <a:srgbClr val="000099"/>
        </a:dk2>
        <a:lt2>
          <a:srgbClr val="FFFFFF"/>
        </a:lt2>
        <a:accent1>
          <a:srgbClr val="0099FF"/>
        </a:accent1>
        <a:accent2>
          <a:srgbClr val="00007A"/>
        </a:accent2>
        <a:accent3>
          <a:srgbClr val="AAAACA"/>
        </a:accent3>
        <a:accent4>
          <a:srgbClr val="DADADA"/>
        </a:accent4>
        <a:accent5>
          <a:srgbClr val="AACAFF"/>
        </a:accent5>
        <a:accent6>
          <a:srgbClr val="00006E"/>
        </a:accent6>
        <a:hlink>
          <a:srgbClr val="EAEAEA"/>
        </a:hlink>
        <a:folHlink>
          <a:srgbClr val="FFCC00"/>
        </a:folHlink>
      </a:clrScheme>
      <a:clrMap bg1="dk2" tx1="lt1" bg2="dk1" tx2="lt2" accent1="accent1" accent2="accent2" accent3="accent3" accent4="accent4" accent5="accent5" accent6="accent6" hlink="hlink" folHlink="folHlink"/>
    </a:extraClrScheme>
    <a:extraClrScheme>
      <a:clrScheme name="Digital Dots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clrMap bg1="dk2" tx1="lt1" bg2="dk1" tx2="lt2" accent1="accent1" accent2="accent2" accent3="accent3" accent4="accent4" accent5="accent5" accent6="accent6" hlink="hlink" folHlink="folHlink"/>
    </a:extraClrScheme>
    <a:extraClrScheme>
      <a:clrScheme name="Digital Dots 3">
        <a:dk1>
          <a:srgbClr val="700000"/>
        </a:dk1>
        <a:lt1>
          <a:srgbClr val="FFFFFF"/>
        </a:lt1>
        <a:dk2>
          <a:srgbClr val="800000"/>
        </a:dk2>
        <a:lt2>
          <a:srgbClr val="FFFFCC"/>
        </a:lt2>
        <a:accent1>
          <a:srgbClr val="BE7960"/>
        </a:accent1>
        <a:accent2>
          <a:srgbClr val="600000"/>
        </a:accent2>
        <a:accent3>
          <a:srgbClr val="C0AAAA"/>
        </a:accent3>
        <a:accent4>
          <a:srgbClr val="DADADA"/>
        </a:accent4>
        <a:accent5>
          <a:srgbClr val="DBBEB6"/>
        </a:accent5>
        <a:accent6>
          <a:srgbClr val="560000"/>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gital Dots 4">
        <a:dk1>
          <a:srgbClr val="000000"/>
        </a:dk1>
        <a:lt1>
          <a:srgbClr val="FDEB9D"/>
        </a:lt1>
        <a:dk2>
          <a:srgbClr val="000000"/>
        </a:dk2>
        <a:lt2>
          <a:srgbClr val="E0CE82"/>
        </a:lt2>
        <a:accent1>
          <a:srgbClr val="EAEAEA"/>
        </a:accent1>
        <a:accent2>
          <a:srgbClr val="C2B476"/>
        </a:accent2>
        <a:accent3>
          <a:srgbClr val="FEF3CC"/>
        </a:accent3>
        <a:accent4>
          <a:srgbClr val="000000"/>
        </a:accent4>
        <a:accent5>
          <a:srgbClr val="F3F3F3"/>
        </a:accent5>
        <a:accent6>
          <a:srgbClr val="B0A36A"/>
        </a:accent6>
        <a:hlink>
          <a:srgbClr val="A47900"/>
        </a:hlink>
        <a:folHlink>
          <a:srgbClr val="8C8900"/>
        </a:folHlink>
      </a:clrScheme>
      <a:clrMap bg1="lt1" tx1="dk1" bg2="lt2" tx2="dk2" accent1="accent1" accent2="accent2" accent3="accent3" accent4="accent4" accent5="accent5" accent6="accent6" hlink="hlink" folHlink="folHlink"/>
    </a:extraClrScheme>
    <a:extraClrScheme>
      <a:clrScheme name="Digital Dots 5">
        <a:dk1>
          <a:srgbClr val="5B5E52"/>
        </a:dk1>
        <a:lt1>
          <a:srgbClr val="FFFFFF"/>
        </a:lt1>
        <a:dk2>
          <a:srgbClr val="686B5D"/>
        </a:dk2>
        <a:lt2>
          <a:srgbClr val="CCD5C7"/>
        </a:lt2>
        <a:accent1>
          <a:srgbClr val="809EA8"/>
        </a:accent1>
        <a:accent2>
          <a:srgbClr val="4F5147"/>
        </a:accent2>
        <a:accent3>
          <a:srgbClr val="B9BAB6"/>
        </a:accent3>
        <a:accent4>
          <a:srgbClr val="DADADA"/>
        </a:accent4>
        <a:accent5>
          <a:srgbClr val="C0CCD1"/>
        </a:accent5>
        <a:accent6>
          <a:srgbClr val="47493F"/>
        </a:accent6>
        <a:hlink>
          <a:srgbClr val="AAA854"/>
        </a:hlink>
        <a:folHlink>
          <a:srgbClr val="E1D09F"/>
        </a:folHlink>
      </a:clrScheme>
      <a:clrMap bg1="dk2" tx1="lt1" bg2="dk1" tx2="lt2" accent1="accent1" accent2="accent2" accent3="accent3" accent4="accent4" accent5="accent5" accent6="accent6" hlink="hlink" folHlink="folHlink"/>
    </a:extraClrScheme>
    <a:extraClrScheme>
      <a:clrScheme name="Digital Dots 6">
        <a:dk1>
          <a:srgbClr val="46532B"/>
        </a:dk1>
        <a:lt1>
          <a:srgbClr val="FFFFFF"/>
        </a:lt1>
        <a:dk2>
          <a:srgbClr val="4E5D31"/>
        </a:dk2>
        <a:lt2>
          <a:srgbClr val="FFFFCC"/>
        </a:lt2>
        <a:accent1>
          <a:srgbClr val="8F8C00"/>
        </a:accent1>
        <a:accent2>
          <a:srgbClr val="424F29"/>
        </a:accent2>
        <a:accent3>
          <a:srgbClr val="B2B6AD"/>
        </a:accent3>
        <a:accent4>
          <a:srgbClr val="DADADA"/>
        </a:accent4>
        <a:accent5>
          <a:srgbClr val="C6C5AA"/>
        </a:accent5>
        <a:accent6>
          <a:srgbClr val="3B4724"/>
        </a:accent6>
        <a:hlink>
          <a:srgbClr val="33CC33"/>
        </a:hlink>
        <a:folHlink>
          <a:srgbClr val="00A1B2"/>
        </a:folHlink>
      </a:clrScheme>
      <a:clrMap bg1="dk2" tx1="lt1" bg2="dk1" tx2="lt2" accent1="accent1" accent2="accent2" accent3="accent3" accent4="accent4" accent5="accent5" accent6="accent6" hlink="hlink" folHlink="folHlink"/>
    </a:extraClrScheme>
    <a:extraClrScheme>
      <a:clrScheme name="Digital Dots 7">
        <a:dk1>
          <a:srgbClr val="007673"/>
        </a:dk1>
        <a:lt1>
          <a:srgbClr val="FFFFFF"/>
        </a:lt1>
        <a:dk2>
          <a:srgbClr val="008080"/>
        </a:dk2>
        <a:lt2>
          <a:srgbClr val="FFFF99"/>
        </a:lt2>
        <a:accent1>
          <a:srgbClr val="33CCCC"/>
        </a:accent1>
        <a:accent2>
          <a:srgbClr val="006462"/>
        </a:accent2>
        <a:accent3>
          <a:srgbClr val="AAC0C0"/>
        </a:accent3>
        <a:accent4>
          <a:srgbClr val="DADADA"/>
        </a:accent4>
        <a:accent5>
          <a:srgbClr val="ADE2E2"/>
        </a:accent5>
        <a:accent6>
          <a:srgbClr val="005A58"/>
        </a:accent6>
        <a:hlink>
          <a:srgbClr val="FFCC00"/>
        </a:hlink>
        <a:folHlink>
          <a:srgbClr val="CC3300"/>
        </a:folHlink>
      </a:clrScheme>
      <a:clrMap bg1="dk2" tx1="lt1" bg2="dk1" tx2="lt2" accent1="accent1" accent2="accent2" accent3="accent3" accent4="accent4" accent5="accent5" accent6="accent6" hlink="hlink" folHlink="folHlink"/>
    </a:extraClrScheme>
    <a:extraClrScheme>
      <a:clrScheme name="Digital Dots 8">
        <a:dk1>
          <a:srgbClr val="000000"/>
        </a:dk1>
        <a:lt1>
          <a:srgbClr val="E6F8F4"/>
        </a:lt1>
        <a:dk2>
          <a:srgbClr val="000000"/>
        </a:dk2>
        <a:lt2>
          <a:srgbClr val="C5DBD6"/>
        </a:lt2>
        <a:accent1>
          <a:srgbClr val="CCFF99"/>
        </a:accent1>
        <a:accent2>
          <a:srgbClr val="ACBAB7"/>
        </a:accent2>
        <a:accent3>
          <a:srgbClr val="F0FBF8"/>
        </a:accent3>
        <a:accent4>
          <a:srgbClr val="000000"/>
        </a:accent4>
        <a:accent5>
          <a:srgbClr val="E2FFCA"/>
        </a:accent5>
        <a:accent6>
          <a:srgbClr val="9BA8A6"/>
        </a:accent6>
        <a:hlink>
          <a:srgbClr val="008080"/>
        </a:hlink>
        <a:folHlink>
          <a:srgbClr val="0066CC"/>
        </a:folHlink>
      </a:clrScheme>
      <a:clrMap bg1="lt1" tx1="dk1" bg2="lt2" tx2="dk2" accent1="accent1" accent2="accent2" accent3="accent3" accent4="accent4" accent5="accent5" accent6="accent6" hlink="hlink" folHlink="folHlink"/>
    </a:extraClrScheme>
    <a:extraClrScheme>
      <a:clrScheme name="Digital Dots 9">
        <a:dk1>
          <a:srgbClr val="000000"/>
        </a:dk1>
        <a:lt1>
          <a:srgbClr val="EAEAEA"/>
        </a:lt1>
        <a:dk2>
          <a:srgbClr val="000000"/>
        </a:dk2>
        <a:lt2>
          <a:srgbClr val="D1D1D1"/>
        </a:lt2>
        <a:accent1>
          <a:srgbClr val="CCECFF"/>
        </a:accent1>
        <a:accent2>
          <a:srgbClr val="B2B2B2"/>
        </a:accent2>
        <a:accent3>
          <a:srgbClr val="F3F3F3"/>
        </a:accent3>
        <a:accent4>
          <a:srgbClr val="000000"/>
        </a:accent4>
        <a:accent5>
          <a:srgbClr val="E2F4FF"/>
        </a:accent5>
        <a:accent6>
          <a:srgbClr val="A1A1A1"/>
        </a:accent6>
        <a:hlink>
          <a:srgbClr val="7200E4"/>
        </a:hlink>
        <a:folHlink>
          <a:srgbClr val="003399"/>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9709</TotalTime>
  <Words>2224</Words>
  <Application>Microsoft Macintosh PowerPoint</Application>
  <PresentationFormat>On-screen Show (4:3)</PresentationFormat>
  <Paragraphs>303</Paragraphs>
  <Slides>66</Slides>
  <Notes>65</Notes>
  <HiddenSlides>19</HiddenSlides>
  <MMClips>0</MMClips>
  <ScaleCrop>false</ScaleCrop>
  <HeadingPairs>
    <vt:vector size="4" baseType="variant">
      <vt:variant>
        <vt:lpstr>Theme</vt:lpstr>
      </vt:variant>
      <vt:variant>
        <vt:i4>6</vt:i4>
      </vt:variant>
      <vt:variant>
        <vt:lpstr>Slide Titles</vt:lpstr>
      </vt:variant>
      <vt:variant>
        <vt:i4>66</vt:i4>
      </vt:variant>
    </vt:vector>
  </HeadingPairs>
  <TitlesOfParts>
    <vt:vector size="72" baseType="lpstr">
      <vt:lpstr>Default Design</vt:lpstr>
      <vt:lpstr>47_Blank Presentation</vt:lpstr>
      <vt:lpstr>1_blstripc.ppt - Blue Stripes</vt:lpstr>
      <vt:lpstr>1_Default Design</vt:lpstr>
      <vt:lpstr>Digital Dots</vt:lpstr>
      <vt:lpstr>Orbit</vt:lpstr>
      <vt:lpstr>Profitless Pursuits  બિનનફ્ફાકારક પ્રવૃત્તિઓ   </vt:lpstr>
      <vt:lpstr>Howard Hughes (1905-1976)</vt:lpstr>
      <vt:lpstr>H-4 Hercules 2</vt:lpstr>
      <vt:lpstr>H-4 Hercules 2 had the longest wingspan ever!  આ વિમાનની પાંખો ૯૭ મીટર હતી , આજના વિમાનોની પાંખો ૮૦ મીટર હોય છે.</vt:lpstr>
      <vt:lpstr>The "Spruce Goose" (1947)</vt:lpstr>
      <vt:lpstr>Women, Women, Women!</vt:lpstr>
      <vt:lpstr>Jean Peters (3rd wife from 1957-71)</vt:lpstr>
      <vt:lpstr>The Desert Inn, Las Vegas</vt:lpstr>
      <vt:lpstr>Howard Hughes (1905-1976)</vt:lpstr>
      <vt:lpstr>Howard Hughes</vt:lpstr>
      <vt:lpstr>What are the profitless pursuits that we should avoid?</vt:lpstr>
      <vt:lpstr>Solomon</vt:lpstr>
      <vt:lpstr>Israel's Golden Age</vt:lpstr>
      <vt:lpstr>Grief દુઃખ</vt:lpstr>
      <vt:lpstr>Fleeting ક્ષણિક </vt:lpstr>
      <vt:lpstr>Profitless વ્યર્થ</vt:lpstr>
      <vt:lpstr>Cover</vt:lpstr>
      <vt:lpstr>I. Prudence doesn't satisfy                               (1:16-18).  ૧. જ્ઞાન-ડહાપણથી સંતોષ થતો નથી. </vt:lpstr>
      <vt:lpstr>Many sought his wisdom</vt:lpstr>
      <vt:lpstr>The Queen of Sheba શેબા ની રાણી </vt:lpstr>
      <vt:lpstr>II. Pleasure doesn't satisfy                            (2:1-3). ૨. મોજશોખથી સંતોષ થતો નથી.</vt:lpstr>
      <vt:lpstr>Solomon tried pleasure.</vt:lpstr>
      <vt:lpstr>Solomon tried pleasure in humor </vt:lpstr>
      <vt:lpstr>Moses, stop it!</vt:lpstr>
      <vt:lpstr>Garbonzo the Clown  ગારબોન્ઝો ક્લાઉન (મશ્કરો)</vt:lpstr>
      <vt:lpstr>Solomon tried pleasure in wine </vt:lpstr>
      <vt:lpstr>The secret to enjoying a good wine:</vt:lpstr>
      <vt:lpstr>Solomon tried pleasure in wine (2:3a NLT).</vt:lpstr>
      <vt:lpstr>People say that drinking milk makes you stronger.</vt:lpstr>
      <vt:lpstr>Solomon tried pleasure in foolishness</vt:lpstr>
      <vt:lpstr>III.  Projects don't satisfy (2:4-6). ૩. મોટાં મોટાં કામોથી સંતોષ થતો નથી</vt:lpstr>
      <vt:lpstr>The temple was his greatest project</vt:lpstr>
      <vt:lpstr>Homes</vt:lpstr>
      <vt:lpstr>    Vineyards દ્રાક્ષાવાડીઓ</vt:lpstr>
      <vt:lpstr>Gardens &amp; Parks બગીચા તથા બાગો</vt:lpstr>
      <vt:lpstr>Fruit ફળ </vt:lpstr>
      <vt:lpstr>Ponds તળાવો</vt:lpstr>
      <vt:lpstr>PRIDE</vt:lpstr>
      <vt:lpstr>IV. Possessions don't satisfy (2:7-8). ૪ - સંપત્તિથી સંતોષ નથી થતો</vt:lpstr>
      <vt:lpstr>Winning?</vt:lpstr>
      <vt:lpstr>Slaves &amp; Servants દાસદાસીઓ</vt:lpstr>
      <vt:lpstr>Flocks &amp; Herds ગાય-બળદો અને ઘેટાં-બકરાં</vt:lpstr>
      <vt:lpstr>Money</vt:lpstr>
      <vt:lpstr>Gold સોનું</vt:lpstr>
      <vt:lpstr>Musicians </vt:lpstr>
      <vt:lpstr>1000 women!</vt:lpstr>
      <vt:lpstr>Women and money turned Solomon's heart away</vt:lpstr>
      <vt:lpstr>More Money = More Happiness?</vt:lpstr>
      <vt:lpstr>More Women = More Happiness?</vt:lpstr>
      <vt:lpstr>V.  Power doesn't satisfy  ૫ - સત્તાથી સંતોષ નથી થતો</vt:lpstr>
      <vt:lpstr>"વળી જે કંઇ મારી નજરમાં પ્રાપ્ત કરવા જેવું લાગ્યું તેથી હું પાછો હઠ્યો નહિ; મેં મારા મનને કોઇ પણ આનંદથી રોક્યું નહિ; કેમ કે મારી સર્વ મહેનત[નું ફળ] જોઇને મારું મન આનંદ પામ્યું; અને મારી સર્વ મહેનતનું ફળ મને એ મળ્યું; ત્યારે જે બધાં કામો મેં મારે હાથે કર્યા હતાં તે પર મેં નજર કરી; તો એ સઘળું વ્યર્થ તથા પવનમાં બાચકા ભરવા જેવું દેખાયું અને પ્રુથ્વી ઉપર મને કંઇ લાભ જણાયો નહિ."</vt:lpstr>
      <vt:lpstr>"Anything I wanted, I would take. I denied myself no pleasure. I even found great pleasure in hard work, a reward for all my labors.  11 But as I looked at everything I had worked so hard to accomplish, it was all so meaningless—like chasing the wind. There was nothing really worthwhile anywhere."</vt:lpstr>
      <vt:lpstr>Our pursuits never profit. આપણા પ્રયત્નોથી ક્યારેય ફાયદો નહી થાય</vt:lpstr>
      <vt:lpstr>Cover</vt:lpstr>
      <vt:lpstr>PowerPoint Presentation</vt:lpstr>
      <vt:lpstr>I. Religion isn't enough (John 3:1-2).</vt:lpstr>
      <vt:lpstr>II. What we really need is spiritual life  (John 3:3-8).</vt:lpstr>
      <vt:lpstr>Born again = spiritual life</vt:lpstr>
      <vt:lpstr>III.  You can enter God's family and receive eternal life by trusting Christ (John: 3:36).</vt:lpstr>
      <vt:lpstr>PowerPoint Presentation</vt:lpstr>
      <vt:lpstr>Opposite Directions at 29:13</vt:lpstr>
      <vt:lpstr>"Look! I stand at the door and knock. If you hear my voice and open the door, I will come in…"  (Rev 3:20a )</vt:lpstr>
      <vt:lpstr>Will you answer Jesus?</vt:lpstr>
      <vt:lpstr>Believe in Jesus</vt:lpstr>
      <vt:lpstr>OT Preaching link at BibleStudyDownloads.org</vt:lpstr>
      <vt:lpstr>Black</vt:lpstr>
    </vt:vector>
  </TitlesOfParts>
  <Company>Bartley Christian Church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Administrator</dc:creator>
  <cp:lastModifiedBy>Rick Griffith</cp:lastModifiedBy>
  <cp:revision>364</cp:revision>
  <cp:lastPrinted>2015-09-20T06:12:46Z</cp:lastPrinted>
  <dcterms:created xsi:type="dcterms:W3CDTF">2010-04-06T10:28:06Z</dcterms:created>
  <dcterms:modified xsi:type="dcterms:W3CDTF">2016-02-22T07:55:46Z</dcterms:modified>
</cp:coreProperties>
</file>